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71" r:id="rId13"/>
    <p:sldId id="274" r:id="rId14"/>
    <p:sldId id="267" r:id="rId15"/>
    <p:sldId id="268" r:id="rId16"/>
    <p:sldId id="275" r:id="rId17"/>
    <p:sldId id="280" r:id="rId18"/>
    <p:sldId id="272" r:id="rId19"/>
    <p:sldId id="281" r:id="rId20"/>
    <p:sldId id="278" r:id="rId21"/>
    <p:sldId id="277" r:id="rId22"/>
    <p:sldId id="282" r:id="rId23"/>
    <p:sldId id="283" r:id="rId24"/>
    <p:sldId id="279" r:id="rId25"/>
    <p:sldId id="270" r:id="rId26"/>
    <p:sldId id="269" r:id="rId27"/>
  </p:sldIdLst>
  <p:sldSz cx="18288000" cy="10287000"/>
  <p:notesSz cx="6858000" cy="9144000"/>
  <p:embeddedFontLst>
    <p:embeddedFont>
      <p:font typeface="Be Vietnam" panose="020B0604020202020204" charset="0"/>
      <p:regular r:id="rId29"/>
    </p:embeddedFont>
    <p:embeddedFont>
      <p:font typeface="Be Vietnam Bold" panose="020B0604020202020204" charset="0"/>
      <p:regular r:id="rId30"/>
    </p:embeddedFont>
    <p:embeddedFont>
      <p:font typeface="Calibri" panose="020F0502020204030204" pitchFamily="34" charset="0"/>
      <p:regular r:id="rId31"/>
      <p:bold r:id="rId32"/>
      <p:italic r:id="rId33"/>
      <p:boldItalic r:id="rId34"/>
    </p:embeddedFont>
    <p:embeddedFont>
      <p:font typeface="Playlist Script" panose="020B0604020202020204" charset="0"/>
      <p:regular r:id="rId35"/>
    </p:embeddedFont>
    <p:embeddedFont>
      <p:font typeface="Space Mono" panose="020B0604020202020204" charset="0"/>
      <p:regular r:id="rId36"/>
    </p:embeddedFont>
    <p:embeddedFont>
      <p:font typeface="Space Mono Bold" panose="020B0604020202020204" charset="0"/>
      <p:regular r:id="rId3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>
        <p:scale>
          <a:sx n="66" d="100"/>
          <a:sy n="66" d="100"/>
        </p:scale>
        <p:origin x="-43" y="3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GT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89C49D-6C10-4B54-B01B-3375D76D6E42}" type="datetimeFigureOut">
              <a:rPr lang="es-GT" smtClean="0"/>
              <a:t>21/01/2022</a:t>
            </a:fld>
            <a:endParaRPr lang="es-GT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GT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GT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GT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86DDDD-A7E4-40C1-84FA-25CD931A63C7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32501314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GT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86DDDD-A7E4-40C1-84FA-25CD931A63C7}" type="slidenum">
              <a:rPr lang="es-GT" smtClean="0"/>
              <a:t>8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41250210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5.svg"/><Relationship Id="rId7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sv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sv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0357846" y="1172621"/>
            <a:ext cx="6355765" cy="6357036"/>
            <a:chOff x="0" y="0"/>
            <a:chExt cx="6348730" cy="6350000"/>
          </a:xfrm>
        </p:grpSpPr>
        <p:sp>
          <p:nvSpPr>
            <p:cNvPr id="3" name="Freeform 3"/>
            <p:cNvSpPr/>
            <p:nvPr/>
          </p:nvSpPr>
          <p:spPr>
            <a:xfrm>
              <a:off x="12700" y="524510"/>
              <a:ext cx="6324600" cy="5814060"/>
            </a:xfrm>
            <a:custGeom>
              <a:avLst/>
              <a:gdLst/>
              <a:ahLst/>
              <a:cxnLst/>
              <a:rect l="l" t="t" r="r" b="b"/>
              <a:pathLst>
                <a:path w="6324600" h="5814060">
                  <a:moveTo>
                    <a:pt x="5095240" y="0"/>
                  </a:moveTo>
                  <a:lnTo>
                    <a:pt x="5412740" y="0"/>
                  </a:lnTo>
                  <a:moveTo>
                    <a:pt x="5412740" y="0"/>
                  </a:moveTo>
                  <a:lnTo>
                    <a:pt x="6324600" y="0"/>
                  </a:lnTo>
                  <a:lnTo>
                    <a:pt x="6324600" y="5441950"/>
                  </a:lnTo>
                  <a:cubicBezTo>
                    <a:pt x="6324600" y="5599430"/>
                    <a:pt x="6225540" y="5735320"/>
                    <a:pt x="6087110" y="5788660"/>
                  </a:cubicBezTo>
                  <a:lnTo>
                    <a:pt x="6087110" y="5814060"/>
                  </a:lnTo>
                  <a:lnTo>
                    <a:pt x="372110" y="5814060"/>
                  </a:lnTo>
                  <a:cubicBezTo>
                    <a:pt x="167640" y="5812790"/>
                    <a:pt x="0" y="5645150"/>
                    <a:pt x="0" y="5440680"/>
                  </a:cubicBezTo>
                  <a:lnTo>
                    <a:pt x="0" y="0"/>
                  </a:lnTo>
                  <a:lnTo>
                    <a:pt x="5095240" y="0"/>
                  </a:lnTo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12700" y="12700"/>
              <a:ext cx="6324600" cy="698500"/>
            </a:xfrm>
            <a:custGeom>
              <a:avLst/>
              <a:gdLst/>
              <a:ahLst/>
              <a:cxnLst/>
              <a:rect l="l" t="t" r="r" b="b"/>
              <a:pathLst>
                <a:path w="6324600" h="698500">
                  <a:moveTo>
                    <a:pt x="6324600" y="372110"/>
                  </a:moveTo>
                  <a:lnTo>
                    <a:pt x="6324600" y="698500"/>
                  </a:lnTo>
                  <a:lnTo>
                    <a:pt x="5259070" y="698500"/>
                  </a:lnTo>
                  <a:moveTo>
                    <a:pt x="5259070" y="698500"/>
                  </a:moveTo>
                  <a:lnTo>
                    <a:pt x="0" y="698500"/>
                  </a:lnTo>
                  <a:lnTo>
                    <a:pt x="0" y="369570"/>
                  </a:lnTo>
                  <a:cubicBezTo>
                    <a:pt x="0" y="165100"/>
                    <a:pt x="165100" y="0"/>
                    <a:pt x="369570" y="0"/>
                  </a:cubicBezTo>
                  <a:lnTo>
                    <a:pt x="5952490" y="0"/>
                  </a:lnTo>
                  <a:cubicBezTo>
                    <a:pt x="6158230" y="0"/>
                    <a:pt x="6324600" y="166370"/>
                    <a:pt x="6324600" y="372110"/>
                  </a:cubicBezTo>
                </a:path>
              </a:pathLst>
            </a:custGeom>
            <a:solidFill>
              <a:srgbClr val="F4F4F4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4870450" y="236220"/>
              <a:ext cx="1106170" cy="279400"/>
            </a:xfrm>
            <a:custGeom>
              <a:avLst/>
              <a:gdLst/>
              <a:ahLst/>
              <a:cxnLst/>
              <a:rect l="l" t="t" r="r" b="b"/>
              <a:pathLst>
                <a:path w="1106170" h="279400">
                  <a:moveTo>
                    <a:pt x="279400" y="0"/>
                  </a:moveTo>
                  <a:lnTo>
                    <a:pt x="0" y="0"/>
                  </a:lnTo>
                  <a:lnTo>
                    <a:pt x="0" y="279400"/>
                  </a:lnTo>
                  <a:lnTo>
                    <a:pt x="279400" y="279400"/>
                  </a:lnTo>
                  <a:lnTo>
                    <a:pt x="279400" y="0"/>
                  </a:lnTo>
                  <a:close/>
                  <a:moveTo>
                    <a:pt x="1106170" y="0"/>
                  </a:moveTo>
                  <a:lnTo>
                    <a:pt x="826770" y="0"/>
                  </a:lnTo>
                  <a:lnTo>
                    <a:pt x="826770" y="279400"/>
                  </a:lnTo>
                  <a:lnTo>
                    <a:pt x="1106170" y="279400"/>
                  </a:lnTo>
                  <a:lnTo>
                    <a:pt x="1106170" y="0"/>
                  </a:lnTo>
                  <a:close/>
                  <a:moveTo>
                    <a:pt x="692150" y="0"/>
                  </a:moveTo>
                  <a:lnTo>
                    <a:pt x="412750" y="0"/>
                  </a:lnTo>
                  <a:lnTo>
                    <a:pt x="412750" y="279400"/>
                  </a:lnTo>
                  <a:lnTo>
                    <a:pt x="692150" y="279400"/>
                  </a:lnTo>
                  <a:lnTo>
                    <a:pt x="69215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6348730" cy="6350000"/>
            </a:xfrm>
            <a:custGeom>
              <a:avLst/>
              <a:gdLst/>
              <a:ahLst/>
              <a:cxnLst/>
              <a:rect l="l" t="t" r="r" b="b"/>
              <a:pathLst>
                <a:path w="6348730" h="6350000">
                  <a:moveTo>
                    <a:pt x="384810" y="6350000"/>
                  </a:moveTo>
                  <a:cubicBezTo>
                    <a:pt x="172720" y="6350000"/>
                    <a:pt x="0" y="6177280"/>
                    <a:pt x="0" y="5963920"/>
                  </a:cubicBezTo>
                  <a:lnTo>
                    <a:pt x="0" y="384810"/>
                  </a:lnTo>
                  <a:cubicBezTo>
                    <a:pt x="0" y="172720"/>
                    <a:pt x="172720" y="0"/>
                    <a:pt x="384810" y="0"/>
                  </a:cubicBezTo>
                  <a:lnTo>
                    <a:pt x="5965190" y="0"/>
                  </a:lnTo>
                  <a:cubicBezTo>
                    <a:pt x="6068060" y="0"/>
                    <a:pt x="6164580" y="40640"/>
                    <a:pt x="6236970" y="113030"/>
                  </a:cubicBezTo>
                  <a:cubicBezTo>
                    <a:pt x="6309360" y="185420"/>
                    <a:pt x="6348730" y="281940"/>
                    <a:pt x="6347460" y="384810"/>
                  </a:cubicBezTo>
                  <a:lnTo>
                    <a:pt x="6347460" y="5963920"/>
                  </a:lnTo>
                  <a:cubicBezTo>
                    <a:pt x="6347460" y="6122670"/>
                    <a:pt x="6248400" y="6266180"/>
                    <a:pt x="6102350" y="6323330"/>
                  </a:cubicBezTo>
                  <a:cubicBezTo>
                    <a:pt x="6056630" y="6341109"/>
                    <a:pt x="6012180" y="6350000"/>
                    <a:pt x="5962650" y="6350000"/>
                  </a:cubicBezTo>
                  <a:lnTo>
                    <a:pt x="384810" y="6350000"/>
                  </a:lnTo>
                  <a:lnTo>
                    <a:pt x="384810" y="6350000"/>
                  </a:lnTo>
                  <a:close/>
                  <a:moveTo>
                    <a:pt x="25400" y="5963920"/>
                  </a:moveTo>
                  <a:cubicBezTo>
                    <a:pt x="25400" y="6162040"/>
                    <a:pt x="186690" y="6323330"/>
                    <a:pt x="384810" y="6323330"/>
                  </a:cubicBezTo>
                  <a:lnTo>
                    <a:pt x="5963920" y="6323330"/>
                  </a:lnTo>
                  <a:cubicBezTo>
                    <a:pt x="6010910" y="6323330"/>
                    <a:pt x="6052820" y="6315710"/>
                    <a:pt x="6093460" y="6299200"/>
                  </a:cubicBezTo>
                  <a:cubicBezTo>
                    <a:pt x="6229350" y="6247130"/>
                    <a:pt x="6322060" y="6113780"/>
                    <a:pt x="6323330" y="5967730"/>
                  </a:cubicBezTo>
                  <a:lnTo>
                    <a:pt x="6322060" y="5965190"/>
                  </a:lnTo>
                  <a:lnTo>
                    <a:pt x="6322060" y="723900"/>
                  </a:lnTo>
                  <a:lnTo>
                    <a:pt x="25400" y="723900"/>
                  </a:lnTo>
                  <a:lnTo>
                    <a:pt x="25400" y="5963920"/>
                  </a:lnTo>
                  <a:close/>
                  <a:moveTo>
                    <a:pt x="6324600" y="697230"/>
                  </a:moveTo>
                  <a:lnTo>
                    <a:pt x="6324600" y="384810"/>
                  </a:lnTo>
                  <a:cubicBezTo>
                    <a:pt x="6324600" y="186690"/>
                    <a:pt x="6163310" y="25400"/>
                    <a:pt x="5965190" y="25400"/>
                  </a:cubicBezTo>
                  <a:lnTo>
                    <a:pt x="386080" y="25400"/>
                  </a:lnTo>
                  <a:cubicBezTo>
                    <a:pt x="187960" y="25400"/>
                    <a:pt x="26670" y="186690"/>
                    <a:pt x="26670" y="384810"/>
                  </a:cubicBezTo>
                  <a:lnTo>
                    <a:pt x="26670" y="697230"/>
                  </a:lnTo>
                  <a:lnTo>
                    <a:pt x="6324600" y="697230"/>
                  </a:lnTo>
                  <a:close/>
                  <a:moveTo>
                    <a:pt x="5697220" y="527050"/>
                  </a:moveTo>
                  <a:cubicBezTo>
                    <a:pt x="5690870" y="527050"/>
                    <a:pt x="5684520" y="521970"/>
                    <a:pt x="5684520" y="514350"/>
                  </a:cubicBezTo>
                  <a:lnTo>
                    <a:pt x="5684520" y="234950"/>
                  </a:lnTo>
                  <a:cubicBezTo>
                    <a:pt x="5684520" y="228600"/>
                    <a:pt x="5689600" y="222250"/>
                    <a:pt x="5697220" y="222250"/>
                  </a:cubicBezTo>
                  <a:lnTo>
                    <a:pt x="5976620" y="222250"/>
                  </a:lnTo>
                  <a:cubicBezTo>
                    <a:pt x="5980430" y="222250"/>
                    <a:pt x="5984240" y="223520"/>
                    <a:pt x="5986780" y="227330"/>
                  </a:cubicBezTo>
                  <a:cubicBezTo>
                    <a:pt x="5989320" y="229870"/>
                    <a:pt x="5989320" y="232410"/>
                    <a:pt x="5989320" y="236220"/>
                  </a:cubicBezTo>
                  <a:lnTo>
                    <a:pt x="5989320" y="514350"/>
                  </a:lnTo>
                  <a:cubicBezTo>
                    <a:pt x="5989320" y="520700"/>
                    <a:pt x="5984240" y="527050"/>
                    <a:pt x="5976620" y="527050"/>
                  </a:cubicBezTo>
                  <a:lnTo>
                    <a:pt x="5697220" y="527050"/>
                  </a:lnTo>
                  <a:close/>
                  <a:moveTo>
                    <a:pt x="5963920" y="501650"/>
                  </a:moveTo>
                  <a:lnTo>
                    <a:pt x="5963920" y="248920"/>
                  </a:lnTo>
                  <a:lnTo>
                    <a:pt x="5711190" y="248920"/>
                  </a:lnTo>
                  <a:lnTo>
                    <a:pt x="5711190" y="501650"/>
                  </a:lnTo>
                  <a:lnTo>
                    <a:pt x="5963920" y="501650"/>
                  </a:lnTo>
                  <a:close/>
                  <a:moveTo>
                    <a:pt x="5284470" y="527050"/>
                  </a:moveTo>
                  <a:cubicBezTo>
                    <a:pt x="5278120" y="527050"/>
                    <a:pt x="5271770" y="521970"/>
                    <a:pt x="5271770" y="514350"/>
                  </a:cubicBezTo>
                  <a:lnTo>
                    <a:pt x="5271770" y="234950"/>
                  </a:lnTo>
                  <a:cubicBezTo>
                    <a:pt x="5271770" y="228600"/>
                    <a:pt x="5276850" y="222250"/>
                    <a:pt x="5284470" y="222250"/>
                  </a:cubicBezTo>
                  <a:lnTo>
                    <a:pt x="5563870" y="222250"/>
                  </a:lnTo>
                  <a:cubicBezTo>
                    <a:pt x="5567680" y="222250"/>
                    <a:pt x="5571490" y="223520"/>
                    <a:pt x="5574030" y="227330"/>
                  </a:cubicBezTo>
                  <a:cubicBezTo>
                    <a:pt x="5576570" y="229870"/>
                    <a:pt x="5576570" y="232410"/>
                    <a:pt x="5576570" y="236220"/>
                  </a:cubicBezTo>
                  <a:lnTo>
                    <a:pt x="5576570" y="514350"/>
                  </a:lnTo>
                  <a:cubicBezTo>
                    <a:pt x="5576570" y="520700"/>
                    <a:pt x="5571490" y="527050"/>
                    <a:pt x="5563870" y="527050"/>
                  </a:cubicBezTo>
                  <a:lnTo>
                    <a:pt x="5284470" y="527050"/>
                  </a:lnTo>
                  <a:close/>
                  <a:moveTo>
                    <a:pt x="5551170" y="501650"/>
                  </a:moveTo>
                  <a:lnTo>
                    <a:pt x="5551170" y="248920"/>
                  </a:lnTo>
                  <a:lnTo>
                    <a:pt x="5298440" y="248920"/>
                  </a:lnTo>
                  <a:lnTo>
                    <a:pt x="5298440" y="501650"/>
                  </a:lnTo>
                  <a:lnTo>
                    <a:pt x="5551170" y="501650"/>
                  </a:lnTo>
                  <a:close/>
                  <a:moveTo>
                    <a:pt x="4870450" y="527050"/>
                  </a:moveTo>
                  <a:cubicBezTo>
                    <a:pt x="4864100" y="527050"/>
                    <a:pt x="4857750" y="521970"/>
                    <a:pt x="4857750" y="514350"/>
                  </a:cubicBezTo>
                  <a:lnTo>
                    <a:pt x="4857750" y="234950"/>
                  </a:lnTo>
                  <a:cubicBezTo>
                    <a:pt x="4857750" y="228600"/>
                    <a:pt x="4862830" y="222250"/>
                    <a:pt x="4870450" y="222250"/>
                  </a:cubicBezTo>
                  <a:lnTo>
                    <a:pt x="5149850" y="222250"/>
                  </a:lnTo>
                  <a:cubicBezTo>
                    <a:pt x="5153660" y="222250"/>
                    <a:pt x="5157470" y="223520"/>
                    <a:pt x="5160010" y="227330"/>
                  </a:cubicBezTo>
                  <a:cubicBezTo>
                    <a:pt x="5162550" y="229870"/>
                    <a:pt x="5162550" y="232410"/>
                    <a:pt x="5162550" y="236220"/>
                  </a:cubicBezTo>
                  <a:lnTo>
                    <a:pt x="5162550" y="514350"/>
                  </a:lnTo>
                  <a:cubicBezTo>
                    <a:pt x="5162550" y="520700"/>
                    <a:pt x="5157470" y="527050"/>
                    <a:pt x="5149850" y="527050"/>
                  </a:cubicBezTo>
                  <a:lnTo>
                    <a:pt x="4870450" y="527050"/>
                  </a:lnTo>
                  <a:close/>
                  <a:moveTo>
                    <a:pt x="5137150" y="501650"/>
                  </a:moveTo>
                  <a:lnTo>
                    <a:pt x="5137150" y="248920"/>
                  </a:lnTo>
                  <a:lnTo>
                    <a:pt x="4884420" y="248920"/>
                  </a:lnTo>
                  <a:lnTo>
                    <a:pt x="4884420" y="501650"/>
                  </a:lnTo>
                  <a:lnTo>
                    <a:pt x="5137150" y="501650"/>
                  </a:lnTo>
                  <a:close/>
                  <a:moveTo>
                    <a:pt x="5908040" y="458470"/>
                  </a:moveTo>
                  <a:cubicBezTo>
                    <a:pt x="5905500" y="458470"/>
                    <a:pt x="5901690" y="457200"/>
                    <a:pt x="5899150" y="455930"/>
                  </a:cubicBezTo>
                  <a:lnTo>
                    <a:pt x="5838190" y="394970"/>
                  </a:lnTo>
                  <a:lnTo>
                    <a:pt x="5777230" y="455930"/>
                  </a:lnTo>
                  <a:cubicBezTo>
                    <a:pt x="5773420" y="459740"/>
                    <a:pt x="5770880" y="459740"/>
                    <a:pt x="5768340" y="459740"/>
                  </a:cubicBezTo>
                  <a:cubicBezTo>
                    <a:pt x="5765800" y="459740"/>
                    <a:pt x="5761990" y="458470"/>
                    <a:pt x="5759450" y="457200"/>
                  </a:cubicBezTo>
                  <a:cubicBezTo>
                    <a:pt x="5754370" y="450850"/>
                    <a:pt x="5754370" y="443230"/>
                    <a:pt x="5758180" y="438150"/>
                  </a:cubicBezTo>
                  <a:lnTo>
                    <a:pt x="5819140" y="377190"/>
                  </a:lnTo>
                  <a:lnTo>
                    <a:pt x="5758180" y="316230"/>
                  </a:lnTo>
                  <a:cubicBezTo>
                    <a:pt x="5753100" y="311150"/>
                    <a:pt x="5753100" y="302260"/>
                    <a:pt x="5758180" y="297180"/>
                  </a:cubicBezTo>
                  <a:cubicBezTo>
                    <a:pt x="5760720" y="294640"/>
                    <a:pt x="5763260" y="293370"/>
                    <a:pt x="5767070" y="293370"/>
                  </a:cubicBezTo>
                  <a:cubicBezTo>
                    <a:pt x="5770880" y="293370"/>
                    <a:pt x="5774690" y="294640"/>
                    <a:pt x="5775960" y="297180"/>
                  </a:cubicBezTo>
                  <a:lnTo>
                    <a:pt x="5836920" y="358140"/>
                  </a:lnTo>
                  <a:lnTo>
                    <a:pt x="5897880" y="297180"/>
                  </a:lnTo>
                  <a:cubicBezTo>
                    <a:pt x="5900420" y="294640"/>
                    <a:pt x="5902960" y="293370"/>
                    <a:pt x="5906770" y="293370"/>
                  </a:cubicBezTo>
                  <a:cubicBezTo>
                    <a:pt x="5910580" y="293370"/>
                    <a:pt x="5914390" y="294640"/>
                    <a:pt x="5915660" y="297180"/>
                  </a:cubicBezTo>
                  <a:cubicBezTo>
                    <a:pt x="5920740" y="302260"/>
                    <a:pt x="5920740" y="311150"/>
                    <a:pt x="5915660" y="316230"/>
                  </a:cubicBezTo>
                  <a:lnTo>
                    <a:pt x="5854700" y="377190"/>
                  </a:lnTo>
                  <a:lnTo>
                    <a:pt x="5915660" y="438150"/>
                  </a:lnTo>
                  <a:cubicBezTo>
                    <a:pt x="5920740" y="443230"/>
                    <a:pt x="5920740" y="452120"/>
                    <a:pt x="5915660" y="457200"/>
                  </a:cubicBezTo>
                  <a:cubicBezTo>
                    <a:pt x="5914390" y="458470"/>
                    <a:pt x="5910580" y="458470"/>
                    <a:pt x="5908040" y="458470"/>
                  </a:cubicBezTo>
                  <a:close/>
                  <a:moveTo>
                    <a:pt x="5346700" y="458470"/>
                  </a:moveTo>
                  <a:cubicBezTo>
                    <a:pt x="5340350" y="458470"/>
                    <a:pt x="5334000" y="452120"/>
                    <a:pt x="5334000" y="445770"/>
                  </a:cubicBezTo>
                  <a:lnTo>
                    <a:pt x="5334000" y="306070"/>
                  </a:lnTo>
                  <a:cubicBezTo>
                    <a:pt x="5334000" y="299720"/>
                    <a:pt x="5339080" y="293370"/>
                    <a:pt x="5346700" y="293370"/>
                  </a:cubicBezTo>
                  <a:lnTo>
                    <a:pt x="5500370" y="293370"/>
                  </a:lnTo>
                  <a:cubicBezTo>
                    <a:pt x="5506720" y="293370"/>
                    <a:pt x="5513070" y="298450"/>
                    <a:pt x="5513070" y="306070"/>
                  </a:cubicBezTo>
                  <a:lnTo>
                    <a:pt x="5513070" y="445770"/>
                  </a:lnTo>
                  <a:cubicBezTo>
                    <a:pt x="5513070" y="452120"/>
                    <a:pt x="5507990" y="458470"/>
                    <a:pt x="5500370" y="458470"/>
                  </a:cubicBezTo>
                  <a:lnTo>
                    <a:pt x="5346700" y="458470"/>
                  </a:lnTo>
                  <a:close/>
                  <a:moveTo>
                    <a:pt x="5488940" y="431800"/>
                  </a:moveTo>
                  <a:lnTo>
                    <a:pt x="5488940" y="351790"/>
                  </a:lnTo>
                  <a:lnTo>
                    <a:pt x="5360670" y="351790"/>
                  </a:lnTo>
                  <a:lnTo>
                    <a:pt x="5360670" y="431800"/>
                  </a:lnTo>
                  <a:lnTo>
                    <a:pt x="5488940" y="431800"/>
                  </a:lnTo>
                  <a:close/>
                  <a:moveTo>
                    <a:pt x="4922520" y="457200"/>
                  </a:moveTo>
                  <a:cubicBezTo>
                    <a:pt x="4916170" y="457200"/>
                    <a:pt x="4911090" y="452120"/>
                    <a:pt x="4911090" y="444500"/>
                  </a:cubicBezTo>
                  <a:cubicBezTo>
                    <a:pt x="4911090" y="436880"/>
                    <a:pt x="4917440" y="431800"/>
                    <a:pt x="4923790" y="431800"/>
                  </a:cubicBezTo>
                  <a:lnTo>
                    <a:pt x="5095240" y="431800"/>
                  </a:lnTo>
                  <a:cubicBezTo>
                    <a:pt x="5102860" y="431800"/>
                    <a:pt x="5107940" y="438150"/>
                    <a:pt x="5107940" y="444500"/>
                  </a:cubicBezTo>
                  <a:cubicBezTo>
                    <a:pt x="5107940" y="450850"/>
                    <a:pt x="5101590" y="457200"/>
                    <a:pt x="5095240" y="457200"/>
                  </a:cubicBezTo>
                  <a:lnTo>
                    <a:pt x="4923790" y="457200"/>
                  </a:lnTo>
                  <a:cubicBezTo>
                    <a:pt x="4925060" y="457200"/>
                    <a:pt x="4923790" y="457200"/>
                    <a:pt x="4922520" y="45720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1306896" y="1203993"/>
            <a:ext cx="8424520" cy="6325664"/>
            <a:chOff x="0" y="0"/>
            <a:chExt cx="8456930" cy="63500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456930" cy="6350000"/>
            </a:xfrm>
            <a:custGeom>
              <a:avLst/>
              <a:gdLst/>
              <a:ahLst/>
              <a:cxnLst/>
              <a:rect l="l" t="t" r="r" b="b"/>
              <a:pathLst>
                <a:path w="8456930" h="6350000">
                  <a:moveTo>
                    <a:pt x="8456930" y="355600"/>
                  </a:moveTo>
                  <a:lnTo>
                    <a:pt x="8456930" y="637540"/>
                  </a:lnTo>
                  <a:lnTo>
                    <a:pt x="8455661" y="5728970"/>
                  </a:lnTo>
                  <a:lnTo>
                    <a:pt x="8455661" y="5994400"/>
                  </a:lnTo>
                  <a:cubicBezTo>
                    <a:pt x="8455661" y="6189980"/>
                    <a:pt x="8295641" y="6350000"/>
                    <a:pt x="8100061" y="6350000"/>
                  </a:cubicBezTo>
                  <a:lnTo>
                    <a:pt x="355600" y="6350000"/>
                  </a:lnTo>
                  <a:cubicBezTo>
                    <a:pt x="160020" y="6350000"/>
                    <a:pt x="0" y="6189980"/>
                    <a:pt x="0" y="5994400"/>
                  </a:cubicBezTo>
                  <a:lnTo>
                    <a:pt x="0" y="638810"/>
                  </a:lnTo>
                  <a:cubicBezTo>
                    <a:pt x="0" y="637540"/>
                    <a:pt x="0" y="638810"/>
                    <a:pt x="0" y="637540"/>
                  </a:cubicBezTo>
                  <a:cubicBezTo>
                    <a:pt x="0" y="636270"/>
                    <a:pt x="0" y="636270"/>
                    <a:pt x="0" y="636270"/>
                  </a:cubicBezTo>
                  <a:lnTo>
                    <a:pt x="0" y="355600"/>
                  </a:lnTo>
                  <a:cubicBezTo>
                    <a:pt x="0" y="160020"/>
                    <a:pt x="160020" y="0"/>
                    <a:pt x="355600" y="0"/>
                  </a:cubicBezTo>
                  <a:lnTo>
                    <a:pt x="8101330" y="0"/>
                  </a:lnTo>
                  <a:cubicBezTo>
                    <a:pt x="8296910" y="0"/>
                    <a:pt x="8456930" y="160020"/>
                    <a:pt x="8456930" y="35560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828040" y="265430"/>
              <a:ext cx="175260" cy="196850"/>
            </a:xfrm>
            <a:custGeom>
              <a:avLst/>
              <a:gdLst/>
              <a:ahLst/>
              <a:cxnLst/>
              <a:rect l="l" t="t" r="r" b="b"/>
              <a:pathLst>
                <a:path w="175260" h="196850">
                  <a:moveTo>
                    <a:pt x="0" y="196850"/>
                  </a:moveTo>
                  <a:lnTo>
                    <a:pt x="175260" y="196850"/>
                  </a:lnTo>
                  <a:lnTo>
                    <a:pt x="175260" y="0"/>
                  </a:lnTo>
                  <a:lnTo>
                    <a:pt x="165100" y="0"/>
                  </a:lnTo>
                  <a:lnTo>
                    <a:pt x="165100" y="171450"/>
                  </a:lnTo>
                  <a:cubicBezTo>
                    <a:pt x="165100" y="179070"/>
                    <a:pt x="158750" y="186690"/>
                    <a:pt x="149860" y="186690"/>
                  </a:cubicBezTo>
                  <a:lnTo>
                    <a:pt x="0" y="186690"/>
                  </a:lnTo>
                  <a:lnTo>
                    <a:pt x="0" y="196850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786130" y="224790"/>
              <a:ext cx="175260" cy="196850"/>
            </a:xfrm>
            <a:custGeom>
              <a:avLst/>
              <a:gdLst/>
              <a:ahLst/>
              <a:cxnLst/>
              <a:rect l="l" t="t" r="r" b="b"/>
              <a:pathLst>
                <a:path w="175260" h="196850">
                  <a:moveTo>
                    <a:pt x="0" y="0"/>
                  </a:moveTo>
                  <a:lnTo>
                    <a:pt x="175260" y="0"/>
                  </a:lnTo>
                  <a:lnTo>
                    <a:pt x="175260" y="196850"/>
                  </a:lnTo>
                  <a:lnTo>
                    <a:pt x="0" y="196850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683260" y="5888990"/>
              <a:ext cx="2155190" cy="287020"/>
            </a:xfrm>
            <a:custGeom>
              <a:avLst/>
              <a:gdLst/>
              <a:ahLst/>
              <a:cxnLst/>
              <a:rect l="l" t="t" r="r" b="b"/>
              <a:pathLst>
                <a:path w="2155190" h="287020">
                  <a:moveTo>
                    <a:pt x="2011680" y="0"/>
                  </a:moveTo>
                  <a:lnTo>
                    <a:pt x="143510" y="0"/>
                  </a:lnTo>
                  <a:cubicBezTo>
                    <a:pt x="64770" y="0"/>
                    <a:pt x="0" y="64770"/>
                    <a:pt x="0" y="143510"/>
                  </a:cubicBezTo>
                  <a:cubicBezTo>
                    <a:pt x="0" y="222250"/>
                    <a:pt x="64770" y="287020"/>
                    <a:pt x="143510" y="287020"/>
                  </a:cubicBezTo>
                  <a:lnTo>
                    <a:pt x="2012950" y="287020"/>
                  </a:lnTo>
                  <a:cubicBezTo>
                    <a:pt x="2091690" y="287020"/>
                    <a:pt x="2155190" y="222250"/>
                    <a:pt x="2155190" y="143510"/>
                  </a:cubicBezTo>
                  <a:cubicBezTo>
                    <a:pt x="2155190" y="64770"/>
                    <a:pt x="2090420" y="0"/>
                    <a:pt x="2011680" y="0"/>
                  </a:cubicBez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31750" y="31750"/>
              <a:ext cx="8392160" cy="590550"/>
            </a:xfrm>
            <a:custGeom>
              <a:avLst/>
              <a:gdLst/>
              <a:ahLst/>
              <a:cxnLst/>
              <a:rect l="l" t="t" r="r" b="b"/>
              <a:pathLst>
                <a:path w="8392160" h="590550">
                  <a:moveTo>
                    <a:pt x="0" y="590550"/>
                  </a:moveTo>
                  <a:lnTo>
                    <a:pt x="8392160" y="590550"/>
                  </a:lnTo>
                  <a:lnTo>
                    <a:pt x="8392160" y="323850"/>
                  </a:lnTo>
                  <a:cubicBezTo>
                    <a:pt x="8392160" y="146050"/>
                    <a:pt x="8247380" y="0"/>
                    <a:pt x="8068310" y="0"/>
                  </a:cubicBezTo>
                  <a:lnTo>
                    <a:pt x="323850" y="0"/>
                  </a:lnTo>
                  <a:cubicBezTo>
                    <a:pt x="144780" y="0"/>
                    <a:pt x="0" y="144780"/>
                    <a:pt x="0" y="323850"/>
                  </a:cubicBezTo>
                  <a:lnTo>
                    <a:pt x="0" y="590550"/>
                  </a:lnTo>
                  <a:close/>
                  <a:moveTo>
                    <a:pt x="1182370" y="297180"/>
                  </a:moveTo>
                  <a:lnTo>
                    <a:pt x="1426210" y="297180"/>
                  </a:lnTo>
                  <a:cubicBezTo>
                    <a:pt x="1435100" y="297180"/>
                    <a:pt x="1441450" y="304800"/>
                    <a:pt x="1441450" y="312420"/>
                  </a:cubicBezTo>
                  <a:cubicBezTo>
                    <a:pt x="1441450" y="321310"/>
                    <a:pt x="1433830" y="327660"/>
                    <a:pt x="1426210" y="327660"/>
                  </a:cubicBezTo>
                  <a:lnTo>
                    <a:pt x="1182370" y="327660"/>
                  </a:lnTo>
                  <a:cubicBezTo>
                    <a:pt x="1173480" y="327660"/>
                    <a:pt x="1167130" y="320040"/>
                    <a:pt x="1167130" y="312420"/>
                  </a:cubicBezTo>
                  <a:cubicBezTo>
                    <a:pt x="1167130" y="303530"/>
                    <a:pt x="1174750" y="297180"/>
                    <a:pt x="1182370" y="297180"/>
                  </a:cubicBezTo>
                  <a:close/>
                  <a:moveTo>
                    <a:pt x="723900" y="177800"/>
                  </a:moveTo>
                  <a:cubicBezTo>
                    <a:pt x="723900" y="170180"/>
                    <a:pt x="730250" y="162560"/>
                    <a:pt x="739140" y="162560"/>
                  </a:cubicBezTo>
                  <a:lnTo>
                    <a:pt x="946150" y="162560"/>
                  </a:lnTo>
                  <a:cubicBezTo>
                    <a:pt x="953770" y="162560"/>
                    <a:pt x="961390" y="168910"/>
                    <a:pt x="961390" y="177800"/>
                  </a:cubicBezTo>
                  <a:lnTo>
                    <a:pt x="961390" y="203200"/>
                  </a:lnTo>
                  <a:lnTo>
                    <a:pt x="986790" y="203200"/>
                  </a:lnTo>
                  <a:cubicBezTo>
                    <a:pt x="994410" y="203200"/>
                    <a:pt x="1002030" y="209550"/>
                    <a:pt x="1002030" y="218440"/>
                  </a:cubicBezTo>
                  <a:lnTo>
                    <a:pt x="1002030" y="445770"/>
                  </a:lnTo>
                  <a:cubicBezTo>
                    <a:pt x="1002030" y="453390"/>
                    <a:pt x="995680" y="461010"/>
                    <a:pt x="986790" y="461010"/>
                  </a:cubicBezTo>
                  <a:lnTo>
                    <a:pt x="779780" y="461010"/>
                  </a:lnTo>
                  <a:cubicBezTo>
                    <a:pt x="772160" y="461010"/>
                    <a:pt x="764540" y="454660"/>
                    <a:pt x="764540" y="445770"/>
                  </a:cubicBezTo>
                  <a:lnTo>
                    <a:pt x="764540" y="420370"/>
                  </a:lnTo>
                  <a:lnTo>
                    <a:pt x="739140" y="420370"/>
                  </a:lnTo>
                  <a:cubicBezTo>
                    <a:pt x="730250" y="420370"/>
                    <a:pt x="723900" y="414020"/>
                    <a:pt x="723900" y="405130"/>
                  </a:cubicBezTo>
                  <a:lnTo>
                    <a:pt x="723900" y="177800"/>
                  </a:lnTo>
                  <a:close/>
                  <a:moveTo>
                    <a:pt x="289560" y="165100"/>
                  </a:moveTo>
                  <a:cubicBezTo>
                    <a:pt x="295910" y="158750"/>
                    <a:pt x="306070" y="160020"/>
                    <a:pt x="311150" y="166370"/>
                  </a:cubicBezTo>
                  <a:lnTo>
                    <a:pt x="421640" y="288290"/>
                  </a:lnTo>
                  <a:lnTo>
                    <a:pt x="532130" y="166370"/>
                  </a:lnTo>
                  <a:cubicBezTo>
                    <a:pt x="538480" y="160020"/>
                    <a:pt x="547370" y="160020"/>
                    <a:pt x="553720" y="165100"/>
                  </a:cubicBezTo>
                  <a:cubicBezTo>
                    <a:pt x="560070" y="171450"/>
                    <a:pt x="560070" y="180340"/>
                    <a:pt x="554990" y="186690"/>
                  </a:cubicBezTo>
                  <a:lnTo>
                    <a:pt x="441960" y="311150"/>
                  </a:lnTo>
                  <a:lnTo>
                    <a:pt x="554990" y="435610"/>
                  </a:lnTo>
                  <a:cubicBezTo>
                    <a:pt x="561340" y="441960"/>
                    <a:pt x="560070" y="452120"/>
                    <a:pt x="553720" y="457200"/>
                  </a:cubicBezTo>
                  <a:cubicBezTo>
                    <a:pt x="551180" y="459740"/>
                    <a:pt x="547370" y="461010"/>
                    <a:pt x="543560" y="461010"/>
                  </a:cubicBezTo>
                  <a:cubicBezTo>
                    <a:pt x="539750" y="461010"/>
                    <a:pt x="534670" y="459740"/>
                    <a:pt x="532130" y="455930"/>
                  </a:cubicBezTo>
                  <a:lnTo>
                    <a:pt x="421640" y="334010"/>
                  </a:lnTo>
                  <a:lnTo>
                    <a:pt x="311150" y="457200"/>
                  </a:lnTo>
                  <a:cubicBezTo>
                    <a:pt x="308610" y="461010"/>
                    <a:pt x="303530" y="462280"/>
                    <a:pt x="299720" y="462280"/>
                  </a:cubicBezTo>
                  <a:cubicBezTo>
                    <a:pt x="295910" y="462280"/>
                    <a:pt x="292100" y="461010"/>
                    <a:pt x="289560" y="458470"/>
                  </a:cubicBezTo>
                  <a:cubicBezTo>
                    <a:pt x="283210" y="452120"/>
                    <a:pt x="283210" y="441960"/>
                    <a:pt x="288290" y="435610"/>
                  </a:cubicBezTo>
                  <a:lnTo>
                    <a:pt x="401320" y="311150"/>
                  </a:lnTo>
                  <a:lnTo>
                    <a:pt x="288290" y="186690"/>
                  </a:lnTo>
                  <a:cubicBezTo>
                    <a:pt x="281940" y="180340"/>
                    <a:pt x="283210" y="170180"/>
                    <a:pt x="289560" y="165100"/>
                  </a:cubicBez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31750" y="652780"/>
              <a:ext cx="8393430" cy="5059680"/>
            </a:xfrm>
            <a:custGeom>
              <a:avLst/>
              <a:gdLst/>
              <a:ahLst/>
              <a:cxnLst/>
              <a:rect l="l" t="t" r="r" b="b"/>
              <a:pathLst>
                <a:path w="8393430" h="5059680">
                  <a:moveTo>
                    <a:pt x="0" y="0"/>
                  </a:moveTo>
                  <a:lnTo>
                    <a:pt x="8393430" y="0"/>
                  </a:lnTo>
                  <a:lnTo>
                    <a:pt x="8393430" y="5059680"/>
                  </a:lnTo>
                  <a:lnTo>
                    <a:pt x="0" y="505968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31750" y="5744210"/>
              <a:ext cx="8393430" cy="574040"/>
            </a:xfrm>
            <a:custGeom>
              <a:avLst/>
              <a:gdLst/>
              <a:ahLst/>
              <a:cxnLst/>
              <a:rect l="l" t="t" r="r" b="b"/>
              <a:pathLst>
                <a:path w="8393430" h="574040">
                  <a:moveTo>
                    <a:pt x="8393430" y="0"/>
                  </a:moveTo>
                  <a:lnTo>
                    <a:pt x="0" y="0"/>
                  </a:lnTo>
                  <a:cubicBezTo>
                    <a:pt x="0" y="68580"/>
                    <a:pt x="0" y="157480"/>
                    <a:pt x="0" y="250190"/>
                  </a:cubicBezTo>
                  <a:cubicBezTo>
                    <a:pt x="0" y="427990"/>
                    <a:pt x="144780" y="574040"/>
                    <a:pt x="323850" y="574040"/>
                  </a:cubicBezTo>
                  <a:lnTo>
                    <a:pt x="8068310" y="574040"/>
                  </a:lnTo>
                  <a:cubicBezTo>
                    <a:pt x="8247380" y="574040"/>
                    <a:pt x="8393430" y="429260"/>
                    <a:pt x="8393430" y="250190"/>
                  </a:cubicBezTo>
                  <a:lnTo>
                    <a:pt x="8393430" y="0"/>
                  </a:lnTo>
                  <a:close/>
                  <a:moveTo>
                    <a:pt x="435610" y="401320"/>
                  </a:moveTo>
                  <a:cubicBezTo>
                    <a:pt x="433070" y="406400"/>
                    <a:pt x="426720" y="410210"/>
                    <a:pt x="421640" y="410210"/>
                  </a:cubicBezTo>
                  <a:cubicBezTo>
                    <a:pt x="419100" y="410210"/>
                    <a:pt x="416560" y="410210"/>
                    <a:pt x="414020" y="408940"/>
                  </a:cubicBezTo>
                  <a:lnTo>
                    <a:pt x="199390" y="300990"/>
                  </a:lnTo>
                  <a:cubicBezTo>
                    <a:pt x="194310" y="298450"/>
                    <a:pt x="190500" y="293370"/>
                    <a:pt x="190500" y="287020"/>
                  </a:cubicBezTo>
                  <a:cubicBezTo>
                    <a:pt x="190500" y="280670"/>
                    <a:pt x="194310" y="275590"/>
                    <a:pt x="199390" y="273050"/>
                  </a:cubicBezTo>
                  <a:lnTo>
                    <a:pt x="414020" y="166370"/>
                  </a:lnTo>
                  <a:cubicBezTo>
                    <a:pt x="421640" y="162560"/>
                    <a:pt x="430530" y="165100"/>
                    <a:pt x="435610" y="173990"/>
                  </a:cubicBezTo>
                  <a:cubicBezTo>
                    <a:pt x="438150" y="180340"/>
                    <a:pt x="435610" y="190500"/>
                    <a:pt x="427990" y="194310"/>
                  </a:cubicBezTo>
                  <a:lnTo>
                    <a:pt x="241300" y="287020"/>
                  </a:lnTo>
                  <a:lnTo>
                    <a:pt x="427990" y="379730"/>
                  </a:lnTo>
                  <a:cubicBezTo>
                    <a:pt x="435610" y="383540"/>
                    <a:pt x="439420" y="392430"/>
                    <a:pt x="435610" y="401320"/>
                  </a:cubicBezTo>
                  <a:close/>
                  <a:moveTo>
                    <a:pt x="2663190" y="462280"/>
                  </a:moveTo>
                  <a:lnTo>
                    <a:pt x="795020" y="462280"/>
                  </a:lnTo>
                  <a:cubicBezTo>
                    <a:pt x="698500" y="462280"/>
                    <a:pt x="619760" y="383540"/>
                    <a:pt x="619760" y="287020"/>
                  </a:cubicBezTo>
                  <a:cubicBezTo>
                    <a:pt x="619760" y="190501"/>
                    <a:pt x="698500" y="111760"/>
                    <a:pt x="795020" y="111760"/>
                  </a:cubicBezTo>
                  <a:lnTo>
                    <a:pt x="2664460" y="111760"/>
                  </a:lnTo>
                  <a:cubicBezTo>
                    <a:pt x="2760980" y="111760"/>
                    <a:pt x="2838450" y="190501"/>
                    <a:pt x="2838450" y="287020"/>
                  </a:cubicBezTo>
                  <a:cubicBezTo>
                    <a:pt x="2838450" y="383540"/>
                    <a:pt x="2759710" y="462280"/>
                    <a:pt x="2663190" y="462280"/>
                  </a:cubicBezTo>
                  <a:close/>
                  <a:moveTo>
                    <a:pt x="8194040" y="300990"/>
                  </a:moveTo>
                  <a:lnTo>
                    <a:pt x="7979410" y="407670"/>
                  </a:lnTo>
                  <a:cubicBezTo>
                    <a:pt x="7976870" y="408940"/>
                    <a:pt x="7974330" y="408940"/>
                    <a:pt x="7971790" y="408940"/>
                  </a:cubicBezTo>
                  <a:cubicBezTo>
                    <a:pt x="7965440" y="408940"/>
                    <a:pt x="7960360" y="405130"/>
                    <a:pt x="7957820" y="400050"/>
                  </a:cubicBezTo>
                  <a:cubicBezTo>
                    <a:pt x="7954011" y="392430"/>
                    <a:pt x="7956551" y="382270"/>
                    <a:pt x="7965440" y="378460"/>
                  </a:cubicBezTo>
                  <a:lnTo>
                    <a:pt x="8152130" y="285750"/>
                  </a:lnTo>
                  <a:lnTo>
                    <a:pt x="7965440" y="193040"/>
                  </a:lnTo>
                  <a:cubicBezTo>
                    <a:pt x="7957820" y="189230"/>
                    <a:pt x="7954010" y="180340"/>
                    <a:pt x="7957820" y="171450"/>
                  </a:cubicBezTo>
                  <a:cubicBezTo>
                    <a:pt x="7961630" y="163830"/>
                    <a:pt x="7970520" y="160020"/>
                    <a:pt x="7979411" y="163830"/>
                  </a:cubicBezTo>
                  <a:lnTo>
                    <a:pt x="8194041" y="270510"/>
                  </a:lnTo>
                  <a:cubicBezTo>
                    <a:pt x="8199121" y="275590"/>
                    <a:pt x="8202931" y="281940"/>
                    <a:pt x="8202931" y="287020"/>
                  </a:cubicBezTo>
                  <a:cubicBezTo>
                    <a:pt x="8202930" y="293370"/>
                    <a:pt x="8199120" y="298450"/>
                    <a:pt x="8194040" y="30099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5" name="Group 15"/>
          <p:cNvGrpSpPr/>
          <p:nvPr/>
        </p:nvGrpSpPr>
        <p:grpSpPr>
          <a:xfrm>
            <a:off x="1306896" y="8038381"/>
            <a:ext cx="15406714" cy="1219919"/>
            <a:chOff x="0" y="0"/>
            <a:chExt cx="30050193" cy="2379405"/>
          </a:xfrm>
        </p:grpSpPr>
        <p:sp>
          <p:nvSpPr>
            <p:cNvPr id="16" name="Freeform 16"/>
            <p:cNvSpPr/>
            <p:nvPr/>
          </p:nvSpPr>
          <p:spPr>
            <a:xfrm>
              <a:off x="31750" y="31750"/>
              <a:ext cx="29986694" cy="2315905"/>
            </a:xfrm>
            <a:custGeom>
              <a:avLst/>
              <a:gdLst/>
              <a:ahLst/>
              <a:cxnLst/>
              <a:rect l="l" t="t" r="r" b="b"/>
              <a:pathLst>
                <a:path w="29986694" h="2315905">
                  <a:moveTo>
                    <a:pt x="29893983" y="2315905"/>
                  </a:moveTo>
                  <a:lnTo>
                    <a:pt x="92710" y="2315905"/>
                  </a:lnTo>
                  <a:cubicBezTo>
                    <a:pt x="41910" y="2315905"/>
                    <a:pt x="0" y="2273995"/>
                    <a:pt x="0" y="2223195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29892712" y="0"/>
                  </a:lnTo>
                  <a:cubicBezTo>
                    <a:pt x="29943512" y="0"/>
                    <a:pt x="29985422" y="41910"/>
                    <a:pt x="29985422" y="92710"/>
                  </a:cubicBezTo>
                  <a:lnTo>
                    <a:pt x="29985422" y="2221925"/>
                  </a:lnTo>
                  <a:cubicBezTo>
                    <a:pt x="29986694" y="2273995"/>
                    <a:pt x="29944783" y="2315905"/>
                    <a:pt x="29893983" y="2315905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7" name="Freeform 17"/>
            <p:cNvSpPr/>
            <p:nvPr/>
          </p:nvSpPr>
          <p:spPr>
            <a:xfrm>
              <a:off x="0" y="0"/>
              <a:ext cx="30050194" cy="2379405"/>
            </a:xfrm>
            <a:custGeom>
              <a:avLst/>
              <a:gdLst/>
              <a:ahLst/>
              <a:cxnLst/>
              <a:rect l="l" t="t" r="r" b="b"/>
              <a:pathLst>
                <a:path w="30050194" h="2379405">
                  <a:moveTo>
                    <a:pt x="29925733" y="59690"/>
                  </a:moveTo>
                  <a:cubicBezTo>
                    <a:pt x="29961294" y="59690"/>
                    <a:pt x="29990504" y="88900"/>
                    <a:pt x="29990504" y="124460"/>
                  </a:cubicBezTo>
                  <a:lnTo>
                    <a:pt x="29990504" y="2254945"/>
                  </a:lnTo>
                  <a:cubicBezTo>
                    <a:pt x="29990504" y="2290505"/>
                    <a:pt x="29961294" y="2319715"/>
                    <a:pt x="29925733" y="2319715"/>
                  </a:cubicBezTo>
                  <a:lnTo>
                    <a:pt x="124460" y="2319715"/>
                  </a:lnTo>
                  <a:cubicBezTo>
                    <a:pt x="88900" y="2319715"/>
                    <a:pt x="59690" y="2290505"/>
                    <a:pt x="59690" y="2254945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29925733" y="59690"/>
                  </a:lnTo>
                  <a:moveTo>
                    <a:pt x="29925733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2254945"/>
                  </a:lnTo>
                  <a:cubicBezTo>
                    <a:pt x="0" y="2323525"/>
                    <a:pt x="55880" y="2379405"/>
                    <a:pt x="124460" y="2379405"/>
                  </a:cubicBezTo>
                  <a:lnTo>
                    <a:pt x="29925733" y="2379405"/>
                  </a:lnTo>
                  <a:cubicBezTo>
                    <a:pt x="29994312" y="2379405"/>
                    <a:pt x="30050194" y="2323525"/>
                    <a:pt x="30050194" y="2254945"/>
                  </a:cubicBezTo>
                  <a:lnTo>
                    <a:pt x="30050194" y="124460"/>
                  </a:lnTo>
                  <a:cubicBezTo>
                    <a:pt x="30050194" y="55880"/>
                    <a:pt x="29994312" y="0"/>
                    <a:pt x="29925733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5557325" y="8286944"/>
            <a:ext cx="722792" cy="722792"/>
          </a:xfrm>
          <a:prstGeom prst="rect">
            <a:avLst/>
          </a:prstGeom>
        </p:spPr>
      </p:pic>
      <p:grpSp>
        <p:nvGrpSpPr>
          <p:cNvPr id="19" name="Group 19"/>
          <p:cNvGrpSpPr/>
          <p:nvPr/>
        </p:nvGrpSpPr>
        <p:grpSpPr>
          <a:xfrm>
            <a:off x="7139984" y="4351140"/>
            <a:ext cx="2186693" cy="2186693"/>
            <a:chOff x="0" y="0"/>
            <a:chExt cx="6350000" cy="6350000"/>
          </a:xfrm>
        </p:grpSpPr>
        <p:sp>
          <p:nvSpPr>
            <p:cNvPr id="20" name="Freeform 20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04A98"/>
            </a:solidFill>
          </p:spPr>
        </p:sp>
      </p:grp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6136492" y="4471335"/>
            <a:ext cx="2578069" cy="2232608"/>
            <a:chOff x="0" y="0"/>
            <a:chExt cx="6350000" cy="54991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23" name="TextBox 23"/>
          <p:cNvSpPr txBox="1"/>
          <p:nvPr/>
        </p:nvSpPr>
        <p:spPr>
          <a:xfrm>
            <a:off x="1974389" y="2272436"/>
            <a:ext cx="7035865" cy="3429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029"/>
              </a:lnSpc>
            </a:pPr>
            <a:r>
              <a:rPr lang="en-US" sz="7524">
                <a:solidFill>
                  <a:srgbClr val="000000"/>
                </a:solidFill>
                <a:latin typeface="Space Mono Bold"/>
              </a:rPr>
              <a:t>¡Bienvenidos al SUDOKU CRACKER!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2001224" y="8068825"/>
            <a:ext cx="9912167" cy="9099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80"/>
              </a:lnSpc>
            </a:pPr>
            <a:r>
              <a:rPr lang="en-US" sz="5600">
                <a:solidFill>
                  <a:srgbClr val="000000"/>
                </a:solidFill>
                <a:latin typeface="Be Vietnam"/>
              </a:rPr>
              <a:t>¿Listos para jugar?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0754363" y="2001133"/>
            <a:ext cx="5164358" cy="48021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60"/>
              </a:lnSpc>
            </a:pPr>
            <a:r>
              <a:rPr lang="en-US" sz="3200" dirty="0">
                <a:solidFill>
                  <a:srgbClr val="000000"/>
                </a:solidFill>
                <a:latin typeface="Be Vietnam"/>
              </a:rPr>
              <a:t>El </a:t>
            </a:r>
            <a:r>
              <a:rPr lang="en-US" sz="3200" dirty="0" err="1">
                <a:solidFill>
                  <a:srgbClr val="000000"/>
                </a:solidFill>
                <a:latin typeface="Be Vietnam"/>
              </a:rPr>
              <a:t>juego</a:t>
            </a:r>
            <a:r>
              <a:rPr lang="en-US" sz="3200" dirty="0">
                <a:solidFill>
                  <a:srgbClr val="000000"/>
                </a:solidFill>
                <a:latin typeface="Be Vietnam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Be Vietnam"/>
              </a:rPr>
              <a:t>apareció</a:t>
            </a:r>
            <a:r>
              <a:rPr lang="en-US" sz="3200" dirty="0">
                <a:solidFill>
                  <a:srgbClr val="000000"/>
                </a:solidFill>
                <a:latin typeface="Be Vietnam"/>
              </a:rPr>
              <a:t> por </a:t>
            </a:r>
            <a:r>
              <a:rPr lang="en-US" sz="3200" dirty="0" err="1">
                <a:solidFill>
                  <a:srgbClr val="000000"/>
                </a:solidFill>
                <a:latin typeface="Be Vietnam"/>
              </a:rPr>
              <a:t>primera</a:t>
            </a:r>
            <a:r>
              <a:rPr lang="en-US" sz="3200" dirty="0">
                <a:solidFill>
                  <a:srgbClr val="000000"/>
                </a:solidFill>
                <a:latin typeface="Be Vietnam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Be Vietnam"/>
              </a:rPr>
              <a:t>vez</a:t>
            </a:r>
            <a:r>
              <a:rPr lang="en-US" sz="3200" dirty="0">
                <a:solidFill>
                  <a:srgbClr val="000000"/>
                </a:solidFill>
                <a:latin typeface="Be Vietnam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Be Vietnam"/>
              </a:rPr>
              <a:t>en</a:t>
            </a:r>
            <a:r>
              <a:rPr lang="en-US" sz="3200" dirty="0">
                <a:solidFill>
                  <a:srgbClr val="000000"/>
                </a:solidFill>
                <a:latin typeface="Be Vietnam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Be Vietnam"/>
              </a:rPr>
              <a:t>Japón</a:t>
            </a:r>
            <a:r>
              <a:rPr lang="en-US" sz="3200" dirty="0">
                <a:solidFill>
                  <a:srgbClr val="000000"/>
                </a:solidFill>
                <a:latin typeface="Be Vietnam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Be Vietnam"/>
              </a:rPr>
              <a:t>en</a:t>
            </a:r>
            <a:r>
              <a:rPr lang="en-US" sz="3200" dirty="0">
                <a:solidFill>
                  <a:srgbClr val="000000"/>
                </a:solidFill>
                <a:latin typeface="Be Vietnam"/>
              </a:rPr>
              <a:t> 1984, </a:t>
            </a:r>
            <a:r>
              <a:rPr lang="en-US" sz="3200" dirty="0" err="1">
                <a:solidFill>
                  <a:srgbClr val="000000"/>
                </a:solidFill>
                <a:latin typeface="Be Vietnam"/>
              </a:rPr>
              <a:t>donde</a:t>
            </a:r>
            <a:r>
              <a:rPr lang="en-US" sz="3200" dirty="0">
                <a:solidFill>
                  <a:srgbClr val="000000"/>
                </a:solidFill>
                <a:latin typeface="Be Vietnam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Be Vietnam"/>
              </a:rPr>
              <a:t>recibió</a:t>
            </a:r>
            <a:r>
              <a:rPr lang="en-US" sz="3200" dirty="0">
                <a:solidFill>
                  <a:srgbClr val="000000"/>
                </a:solidFill>
                <a:latin typeface="Be Vietnam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Be Vietnam"/>
              </a:rPr>
              <a:t>el</a:t>
            </a:r>
            <a:r>
              <a:rPr lang="en-US" sz="3200" dirty="0">
                <a:solidFill>
                  <a:srgbClr val="000000"/>
                </a:solidFill>
                <a:latin typeface="Be Vietnam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Be Vietnam"/>
              </a:rPr>
              <a:t>nombre</a:t>
            </a:r>
            <a:r>
              <a:rPr lang="en-US" sz="3200" dirty="0">
                <a:solidFill>
                  <a:srgbClr val="000000"/>
                </a:solidFill>
                <a:latin typeface="Be Vietnam"/>
              </a:rPr>
              <a:t> de "Sudoku", que es la </a:t>
            </a:r>
            <a:r>
              <a:rPr lang="en-US" sz="3200" dirty="0" err="1">
                <a:solidFill>
                  <a:srgbClr val="000000"/>
                </a:solidFill>
                <a:latin typeface="Be Vietnam"/>
              </a:rPr>
              <a:t>abreviatura</a:t>
            </a:r>
            <a:r>
              <a:rPr lang="en-US" sz="3200" dirty="0">
                <a:solidFill>
                  <a:srgbClr val="000000"/>
                </a:solidFill>
                <a:latin typeface="Be Vietnam"/>
              </a:rPr>
              <a:t> de una </a:t>
            </a:r>
            <a:r>
              <a:rPr lang="en-US" sz="3200" dirty="0" err="1">
                <a:solidFill>
                  <a:srgbClr val="000000"/>
                </a:solidFill>
                <a:latin typeface="Be Vietnam"/>
              </a:rPr>
              <a:t>expresión</a:t>
            </a:r>
            <a:r>
              <a:rPr lang="en-US" sz="3200" dirty="0">
                <a:solidFill>
                  <a:srgbClr val="000000"/>
                </a:solidFill>
                <a:latin typeface="Be Vietnam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Be Vietnam"/>
              </a:rPr>
              <a:t>más</a:t>
            </a:r>
            <a:r>
              <a:rPr lang="en-US" sz="3200" dirty="0">
                <a:solidFill>
                  <a:srgbClr val="000000"/>
                </a:solidFill>
                <a:latin typeface="Be Vietnam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Be Vietnam"/>
              </a:rPr>
              <a:t>larga</a:t>
            </a:r>
            <a:r>
              <a:rPr lang="en-US" sz="3200" dirty="0">
                <a:solidFill>
                  <a:srgbClr val="000000"/>
                </a:solidFill>
                <a:latin typeface="Be Vietnam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Be Vietnam"/>
              </a:rPr>
              <a:t>en</a:t>
            </a:r>
            <a:r>
              <a:rPr lang="en-US" sz="3200" dirty="0">
                <a:solidFill>
                  <a:srgbClr val="000000"/>
                </a:solidFill>
                <a:latin typeface="Be Vietnam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Be Vietnam"/>
              </a:rPr>
              <a:t>japonés</a:t>
            </a:r>
            <a:r>
              <a:rPr lang="en-US" sz="3200" dirty="0">
                <a:solidFill>
                  <a:srgbClr val="000000"/>
                </a:solidFill>
                <a:latin typeface="Be Vietnam"/>
              </a:rPr>
              <a:t>, que </a:t>
            </a:r>
            <a:r>
              <a:rPr lang="en-US" sz="3200" dirty="0" err="1">
                <a:solidFill>
                  <a:srgbClr val="000000"/>
                </a:solidFill>
                <a:latin typeface="Be Vietnam"/>
              </a:rPr>
              <a:t>significa</a:t>
            </a:r>
            <a:r>
              <a:rPr lang="en-US" sz="3200" dirty="0">
                <a:solidFill>
                  <a:srgbClr val="000000"/>
                </a:solidFill>
                <a:latin typeface="Be Vietnam"/>
              </a:rPr>
              <a:t> "los </a:t>
            </a:r>
            <a:r>
              <a:rPr lang="en-US" sz="3200" dirty="0" err="1">
                <a:solidFill>
                  <a:srgbClr val="000000"/>
                </a:solidFill>
                <a:latin typeface="Be Vietnam"/>
              </a:rPr>
              <a:t>dígitos</a:t>
            </a:r>
            <a:r>
              <a:rPr lang="en-US" sz="3200" dirty="0">
                <a:solidFill>
                  <a:srgbClr val="000000"/>
                </a:solidFill>
                <a:latin typeface="Be Vietnam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Be Vietnam"/>
              </a:rPr>
              <a:t>están</a:t>
            </a:r>
            <a:r>
              <a:rPr lang="en-US" sz="3200" dirty="0">
                <a:solidFill>
                  <a:srgbClr val="000000"/>
                </a:solidFill>
                <a:latin typeface="Be Vietnam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Be Vietnam"/>
              </a:rPr>
              <a:t>limitados</a:t>
            </a:r>
            <a:r>
              <a:rPr lang="en-US" sz="3200" dirty="0">
                <a:solidFill>
                  <a:srgbClr val="000000"/>
                </a:solidFill>
                <a:latin typeface="Be Vietnam"/>
              </a:rPr>
              <a:t> a una </a:t>
            </a:r>
            <a:r>
              <a:rPr lang="en-US" sz="3200" dirty="0" err="1">
                <a:solidFill>
                  <a:srgbClr val="000000"/>
                </a:solidFill>
                <a:latin typeface="Be Vietnam"/>
              </a:rPr>
              <a:t>ocurrencia</a:t>
            </a:r>
            <a:r>
              <a:rPr lang="en-US" sz="3200" dirty="0">
                <a:solidFill>
                  <a:srgbClr val="000000"/>
                </a:solidFill>
                <a:latin typeface="Be Vietnam"/>
              </a:rPr>
              <a:t>”.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1875" b="2187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306896" y="2816771"/>
            <a:ext cx="11778075" cy="6231656"/>
            <a:chOff x="0" y="0"/>
            <a:chExt cx="12879034" cy="6814162"/>
          </a:xfrm>
        </p:grpSpPr>
        <p:sp>
          <p:nvSpPr>
            <p:cNvPr id="4" name="Freeform 4"/>
            <p:cNvSpPr/>
            <p:nvPr/>
          </p:nvSpPr>
          <p:spPr>
            <a:xfrm>
              <a:off x="31750" y="31750"/>
              <a:ext cx="12815533" cy="6750662"/>
            </a:xfrm>
            <a:custGeom>
              <a:avLst/>
              <a:gdLst/>
              <a:ahLst/>
              <a:cxnLst/>
              <a:rect l="l" t="t" r="r" b="b"/>
              <a:pathLst>
                <a:path w="12815533" h="6750662">
                  <a:moveTo>
                    <a:pt x="12722823" y="6750662"/>
                  </a:moveTo>
                  <a:lnTo>
                    <a:pt x="92710" y="6750662"/>
                  </a:lnTo>
                  <a:cubicBezTo>
                    <a:pt x="41910" y="6750662"/>
                    <a:pt x="0" y="6708752"/>
                    <a:pt x="0" y="6657952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2721554" y="0"/>
                  </a:lnTo>
                  <a:cubicBezTo>
                    <a:pt x="12772354" y="0"/>
                    <a:pt x="12814264" y="41910"/>
                    <a:pt x="12814264" y="92710"/>
                  </a:cubicBezTo>
                  <a:lnTo>
                    <a:pt x="12814264" y="6656682"/>
                  </a:lnTo>
                  <a:cubicBezTo>
                    <a:pt x="12815533" y="6708752"/>
                    <a:pt x="12773623" y="6750662"/>
                    <a:pt x="12722823" y="6750662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12879034" cy="6814162"/>
            </a:xfrm>
            <a:custGeom>
              <a:avLst/>
              <a:gdLst/>
              <a:ahLst/>
              <a:cxnLst/>
              <a:rect l="l" t="t" r="r" b="b"/>
              <a:pathLst>
                <a:path w="12879034" h="6814162">
                  <a:moveTo>
                    <a:pt x="12754573" y="59690"/>
                  </a:moveTo>
                  <a:cubicBezTo>
                    <a:pt x="12790133" y="59690"/>
                    <a:pt x="12819344" y="88900"/>
                    <a:pt x="12819344" y="124460"/>
                  </a:cubicBezTo>
                  <a:lnTo>
                    <a:pt x="12819344" y="6689702"/>
                  </a:lnTo>
                  <a:cubicBezTo>
                    <a:pt x="12819344" y="6725262"/>
                    <a:pt x="12790133" y="6754472"/>
                    <a:pt x="12754573" y="6754472"/>
                  </a:cubicBezTo>
                  <a:lnTo>
                    <a:pt x="124460" y="6754472"/>
                  </a:lnTo>
                  <a:cubicBezTo>
                    <a:pt x="88900" y="6754472"/>
                    <a:pt x="59690" y="6725262"/>
                    <a:pt x="59690" y="6689702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2754573" y="59690"/>
                  </a:lnTo>
                  <a:moveTo>
                    <a:pt x="12754573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6689702"/>
                  </a:lnTo>
                  <a:cubicBezTo>
                    <a:pt x="0" y="6758282"/>
                    <a:pt x="55880" y="6814162"/>
                    <a:pt x="124460" y="6814162"/>
                  </a:cubicBezTo>
                  <a:lnTo>
                    <a:pt x="12754573" y="6814162"/>
                  </a:lnTo>
                  <a:cubicBezTo>
                    <a:pt x="12823154" y="6814162"/>
                    <a:pt x="12879034" y="6758282"/>
                    <a:pt x="12879034" y="6689702"/>
                  </a:cubicBezTo>
                  <a:lnTo>
                    <a:pt x="12879034" y="124460"/>
                  </a:lnTo>
                  <a:cubicBezTo>
                    <a:pt x="12879034" y="55880"/>
                    <a:pt x="12823154" y="0"/>
                    <a:pt x="12754573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2293090" y="2995292"/>
            <a:ext cx="560936" cy="59953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13479417" y="7633965"/>
            <a:ext cx="3779883" cy="1414462"/>
            <a:chOff x="0" y="0"/>
            <a:chExt cx="5039844" cy="1885950"/>
          </a:xfrm>
        </p:grpSpPr>
        <p:grpSp>
          <p:nvGrpSpPr>
            <p:cNvPr id="8" name="Group 8"/>
            <p:cNvGrpSpPr/>
            <p:nvPr/>
          </p:nvGrpSpPr>
          <p:grpSpPr>
            <a:xfrm>
              <a:off x="262914" y="282688"/>
              <a:ext cx="4776929" cy="1603262"/>
              <a:chOff x="0" y="0"/>
              <a:chExt cx="2995120" cy="100524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31750" y="31750"/>
                <a:ext cx="2931620" cy="941740"/>
              </a:xfrm>
              <a:custGeom>
                <a:avLst/>
                <a:gdLst/>
                <a:ahLst/>
                <a:cxnLst/>
                <a:rect l="l" t="t" r="r" b="b"/>
                <a:pathLst>
                  <a:path w="2931620" h="941740">
                    <a:moveTo>
                      <a:pt x="2838910" y="941740"/>
                    </a:moveTo>
                    <a:lnTo>
                      <a:pt x="92710" y="941740"/>
                    </a:lnTo>
                    <a:cubicBezTo>
                      <a:pt x="41910" y="941740"/>
                      <a:pt x="0" y="899830"/>
                      <a:pt x="0" y="849030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2837640" y="0"/>
                    </a:lnTo>
                    <a:cubicBezTo>
                      <a:pt x="2888440" y="0"/>
                      <a:pt x="2930350" y="41910"/>
                      <a:pt x="2930350" y="92710"/>
                    </a:cubicBezTo>
                    <a:lnTo>
                      <a:pt x="2930350" y="847760"/>
                    </a:lnTo>
                    <a:cubicBezTo>
                      <a:pt x="2931620" y="899830"/>
                      <a:pt x="2889710" y="941740"/>
                      <a:pt x="2838910" y="94174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0" name="Freeform 10"/>
              <p:cNvSpPr/>
              <p:nvPr/>
            </p:nvSpPr>
            <p:spPr>
              <a:xfrm>
                <a:off x="0" y="0"/>
                <a:ext cx="2995120" cy="1005241"/>
              </a:xfrm>
              <a:custGeom>
                <a:avLst/>
                <a:gdLst/>
                <a:ahLst/>
                <a:cxnLst/>
                <a:rect l="l" t="t" r="r" b="b"/>
                <a:pathLst>
                  <a:path w="2995120" h="1005241">
                    <a:moveTo>
                      <a:pt x="2870660" y="59690"/>
                    </a:moveTo>
                    <a:cubicBezTo>
                      <a:pt x="2906220" y="59690"/>
                      <a:pt x="2935430" y="88900"/>
                      <a:pt x="2935430" y="124460"/>
                    </a:cubicBezTo>
                    <a:lnTo>
                      <a:pt x="2935430" y="880781"/>
                    </a:lnTo>
                    <a:cubicBezTo>
                      <a:pt x="2935430" y="916341"/>
                      <a:pt x="2906220" y="945551"/>
                      <a:pt x="2870660" y="945551"/>
                    </a:cubicBezTo>
                    <a:lnTo>
                      <a:pt x="124460" y="945551"/>
                    </a:lnTo>
                    <a:cubicBezTo>
                      <a:pt x="88900" y="945551"/>
                      <a:pt x="59690" y="916341"/>
                      <a:pt x="59690" y="880781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2870660" y="59690"/>
                    </a:lnTo>
                    <a:moveTo>
                      <a:pt x="287066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80781"/>
                    </a:lnTo>
                    <a:cubicBezTo>
                      <a:pt x="0" y="949361"/>
                      <a:pt x="55880" y="1005241"/>
                      <a:pt x="124460" y="1005241"/>
                    </a:cubicBezTo>
                    <a:lnTo>
                      <a:pt x="2870660" y="1005241"/>
                    </a:lnTo>
                    <a:cubicBezTo>
                      <a:pt x="2939240" y="1005241"/>
                      <a:pt x="2995120" y="949361"/>
                      <a:pt x="2995120" y="880781"/>
                    </a:cubicBezTo>
                    <a:lnTo>
                      <a:pt x="2995120" y="124460"/>
                    </a:lnTo>
                    <a:cubicBezTo>
                      <a:pt x="2995120" y="55880"/>
                      <a:pt x="2939240" y="0"/>
                      <a:pt x="287066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id="11" name="Group 11"/>
            <p:cNvGrpSpPr/>
            <p:nvPr/>
          </p:nvGrpSpPr>
          <p:grpSpPr>
            <a:xfrm>
              <a:off x="0" y="0"/>
              <a:ext cx="4776929" cy="1603262"/>
              <a:chOff x="0" y="0"/>
              <a:chExt cx="2995120" cy="100524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31750" y="31750"/>
                <a:ext cx="2931620" cy="941740"/>
              </a:xfrm>
              <a:custGeom>
                <a:avLst/>
                <a:gdLst/>
                <a:ahLst/>
                <a:cxnLst/>
                <a:rect l="l" t="t" r="r" b="b"/>
                <a:pathLst>
                  <a:path w="2931620" h="941740">
                    <a:moveTo>
                      <a:pt x="2838910" y="941740"/>
                    </a:moveTo>
                    <a:lnTo>
                      <a:pt x="92710" y="941740"/>
                    </a:lnTo>
                    <a:cubicBezTo>
                      <a:pt x="41910" y="941740"/>
                      <a:pt x="0" y="899830"/>
                      <a:pt x="0" y="849030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2837640" y="0"/>
                    </a:lnTo>
                    <a:cubicBezTo>
                      <a:pt x="2888440" y="0"/>
                      <a:pt x="2930350" y="41910"/>
                      <a:pt x="2930350" y="92710"/>
                    </a:cubicBezTo>
                    <a:lnTo>
                      <a:pt x="2930350" y="847760"/>
                    </a:lnTo>
                    <a:cubicBezTo>
                      <a:pt x="2931620" y="899830"/>
                      <a:pt x="2889710" y="941740"/>
                      <a:pt x="2838910" y="94174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3" name="Freeform 13"/>
              <p:cNvSpPr/>
              <p:nvPr/>
            </p:nvSpPr>
            <p:spPr>
              <a:xfrm>
                <a:off x="0" y="0"/>
                <a:ext cx="2995120" cy="1005241"/>
              </a:xfrm>
              <a:custGeom>
                <a:avLst/>
                <a:gdLst/>
                <a:ahLst/>
                <a:cxnLst/>
                <a:rect l="l" t="t" r="r" b="b"/>
                <a:pathLst>
                  <a:path w="2995120" h="1005241">
                    <a:moveTo>
                      <a:pt x="2870660" y="59690"/>
                    </a:moveTo>
                    <a:cubicBezTo>
                      <a:pt x="2906220" y="59690"/>
                      <a:pt x="2935430" y="88900"/>
                      <a:pt x="2935430" y="124460"/>
                    </a:cubicBezTo>
                    <a:lnTo>
                      <a:pt x="2935430" y="880781"/>
                    </a:lnTo>
                    <a:cubicBezTo>
                      <a:pt x="2935430" y="916341"/>
                      <a:pt x="2906220" y="945551"/>
                      <a:pt x="2870660" y="945551"/>
                    </a:cubicBezTo>
                    <a:lnTo>
                      <a:pt x="124460" y="945551"/>
                    </a:lnTo>
                    <a:cubicBezTo>
                      <a:pt x="88900" y="945551"/>
                      <a:pt x="59690" y="916341"/>
                      <a:pt x="59690" y="880781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2870660" y="59690"/>
                    </a:lnTo>
                    <a:moveTo>
                      <a:pt x="287066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80781"/>
                    </a:lnTo>
                    <a:cubicBezTo>
                      <a:pt x="0" y="949361"/>
                      <a:pt x="55880" y="1005241"/>
                      <a:pt x="124460" y="1005241"/>
                    </a:cubicBezTo>
                    <a:lnTo>
                      <a:pt x="2870660" y="1005241"/>
                    </a:lnTo>
                    <a:cubicBezTo>
                      <a:pt x="2939240" y="1005241"/>
                      <a:pt x="2995120" y="949361"/>
                      <a:pt x="2995120" y="880781"/>
                    </a:cubicBezTo>
                    <a:lnTo>
                      <a:pt x="2995120" y="124460"/>
                    </a:lnTo>
                    <a:cubicBezTo>
                      <a:pt x="2995120" y="55880"/>
                      <a:pt x="2939240" y="0"/>
                      <a:pt x="287066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</p:grpSp>
      <p:grpSp>
        <p:nvGrpSpPr>
          <p:cNvPr id="14" name="Group 14"/>
          <p:cNvGrpSpPr/>
          <p:nvPr/>
        </p:nvGrpSpPr>
        <p:grpSpPr>
          <a:xfrm>
            <a:off x="13479417" y="5968648"/>
            <a:ext cx="3779883" cy="1414462"/>
            <a:chOff x="0" y="0"/>
            <a:chExt cx="5039844" cy="1885950"/>
          </a:xfrm>
        </p:grpSpPr>
        <p:grpSp>
          <p:nvGrpSpPr>
            <p:cNvPr id="15" name="Group 15"/>
            <p:cNvGrpSpPr/>
            <p:nvPr/>
          </p:nvGrpSpPr>
          <p:grpSpPr>
            <a:xfrm>
              <a:off x="262914" y="282688"/>
              <a:ext cx="4776929" cy="1603262"/>
              <a:chOff x="0" y="0"/>
              <a:chExt cx="2995120" cy="100524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31750" y="31750"/>
                <a:ext cx="2931620" cy="941740"/>
              </a:xfrm>
              <a:custGeom>
                <a:avLst/>
                <a:gdLst/>
                <a:ahLst/>
                <a:cxnLst/>
                <a:rect l="l" t="t" r="r" b="b"/>
                <a:pathLst>
                  <a:path w="2931620" h="941740">
                    <a:moveTo>
                      <a:pt x="2838910" y="941740"/>
                    </a:moveTo>
                    <a:lnTo>
                      <a:pt x="92710" y="941740"/>
                    </a:lnTo>
                    <a:cubicBezTo>
                      <a:pt x="41910" y="941740"/>
                      <a:pt x="0" y="899830"/>
                      <a:pt x="0" y="849030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2837640" y="0"/>
                    </a:lnTo>
                    <a:cubicBezTo>
                      <a:pt x="2888440" y="0"/>
                      <a:pt x="2930350" y="41910"/>
                      <a:pt x="2930350" y="92710"/>
                    </a:cubicBezTo>
                    <a:lnTo>
                      <a:pt x="2930350" y="847760"/>
                    </a:lnTo>
                    <a:cubicBezTo>
                      <a:pt x="2931620" y="899830"/>
                      <a:pt x="2889710" y="941740"/>
                      <a:pt x="2838910" y="94174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7" name="Freeform 17"/>
              <p:cNvSpPr/>
              <p:nvPr/>
            </p:nvSpPr>
            <p:spPr>
              <a:xfrm>
                <a:off x="0" y="0"/>
                <a:ext cx="2995120" cy="1005241"/>
              </a:xfrm>
              <a:custGeom>
                <a:avLst/>
                <a:gdLst/>
                <a:ahLst/>
                <a:cxnLst/>
                <a:rect l="l" t="t" r="r" b="b"/>
                <a:pathLst>
                  <a:path w="2995120" h="1005241">
                    <a:moveTo>
                      <a:pt x="2870660" y="59690"/>
                    </a:moveTo>
                    <a:cubicBezTo>
                      <a:pt x="2906220" y="59690"/>
                      <a:pt x="2935430" y="88900"/>
                      <a:pt x="2935430" y="124460"/>
                    </a:cubicBezTo>
                    <a:lnTo>
                      <a:pt x="2935430" y="880781"/>
                    </a:lnTo>
                    <a:cubicBezTo>
                      <a:pt x="2935430" y="916341"/>
                      <a:pt x="2906220" y="945551"/>
                      <a:pt x="2870660" y="945551"/>
                    </a:cubicBezTo>
                    <a:lnTo>
                      <a:pt x="124460" y="945551"/>
                    </a:lnTo>
                    <a:cubicBezTo>
                      <a:pt x="88900" y="945551"/>
                      <a:pt x="59690" y="916341"/>
                      <a:pt x="59690" y="880781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2870660" y="59690"/>
                    </a:lnTo>
                    <a:moveTo>
                      <a:pt x="287066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80781"/>
                    </a:lnTo>
                    <a:cubicBezTo>
                      <a:pt x="0" y="949361"/>
                      <a:pt x="55880" y="1005241"/>
                      <a:pt x="124460" y="1005241"/>
                    </a:cubicBezTo>
                    <a:lnTo>
                      <a:pt x="2870660" y="1005241"/>
                    </a:lnTo>
                    <a:cubicBezTo>
                      <a:pt x="2939240" y="1005241"/>
                      <a:pt x="2995120" y="949361"/>
                      <a:pt x="2995120" y="880781"/>
                    </a:cubicBezTo>
                    <a:lnTo>
                      <a:pt x="2995120" y="124460"/>
                    </a:lnTo>
                    <a:cubicBezTo>
                      <a:pt x="2995120" y="55880"/>
                      <a:pt x="2939240" y="0"/>
                      <a:pt x="287066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id="18" name="Group 18"/>
            <p:cNvGrpSpPr/>
            <p:nvPr/>
          </p:nvGrpSpPr>
          <p:grpSpPr>
            <a:xfrm>
              <a:off x="0" y="0"/>
              <a:ext cx="4776929" cy="1603262"/>
              <a:chOff x="0" y="0"/>
              <a:chExt cx="2995120" cy="100524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31750" y="31750"/>
                <a:ext cx="2931620" cy="941740"/>
              </a:xfrm>
              <a:custGeom>
                <a:avLst/>
                <a:gdLst/>
                <a:ahLst/>
                <a:cxnLst/>
                <a:rect l="l" t="t" r="r" b="b"/>
                <a:pathLst>
                  <a:path w="2931620" h="941740">
                    <a:moveTo>
                      <a:pt x="2838910" y="941740"/>
                    </a:moveTo>
                    <a:lnTo>
                      <a:pt x="92710" y="941740"/>
                    </a:lnTo>
                    <a:cubicBezTo>
                      <a:pt x="41910" y="941740"/>
                      <a:pt x="0" y="899830"/>
                      <a:pt x="0" y="849030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2837640" y="0"/>
                    </a:lnTo>
                    <a:cubicBezTo>
                      <a:pt x="2888440" y="0"/>
                      <a:pt x="2930350" y="41910"/>
                      <a:pt x="2930350" y="92710"/>
                    </a:cubicBezTo>
                    <a:lnTo>
                      <a:pt x="2930350" y="847760"/>
                    </a:lnTo>
                    <a:cubicBezTo>
                      <a:pt x="2931620" y="899830"/>
                      <a:pt x="2889710" y="941740"/>
                      <a:pt x="2838910" y="94174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20" name="Freeform 20"/>
              <p:cNvSpPr/>
              <p:nvPr/>
            </p:nvSpPr>
            <p:spPr>
              <a:xfrm>
                <a:off x="0" y="0"/>
                <a:ext cx="2995120" cy="1005241"/>
              </a:xfrm>
              <a:custGeom>
                <a:avLst/>
                <a:gdLst/>
                <a:ahLst/>
                <a:cxnLst/>
                <a:rect l="l" t="t" r="r" b="b"/>
                <a:pathLst>
                  <a:path w="2995120" h="1005241">
                    <a:moveTo>
                      <a:pt x="2870660" y="59690"/>
                    </a:moveTo>
                    <a:cubicBezTo>
                      <a:pt x="2906220" y="59690"/>
                      <a:pt x="2935430" y="88900"/>
                      <a:pt x="2935430" y="124460"/>
                    </a:cubicBezTo>
                    <a:lnTo>
                      <a:pt x="2935430" y="880781"/>
                    </a:lnTo>
                    <a:cubicBezTo>
                      <a:pt x="2935430" y="916341"/>
                      <a:pt x="2906220" y="945551"/>
                      <a:pt x="2870660" y="945551"/>
                    </a:cubicBezTo>
                    <a:lnTo>
                      <a:pt x="124460" y="945551"/>
                    </a:lnTo>
                    <a:cubicBezTo>
                      <a:pt x="88900" y="945551"/>
                      <a:pt x="59690" y="916341"/>
                      <a:pt x="59690" y="880781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2870660" y="59690"/>
                    </a:lnTo>
                    <a:moveTo>
                      <a:pt x="287066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80781"/>
                    </a:lnTo>
                    <a:cubicBezTo>
                      <a:pt x="0" y="949361"/>
                      <a:pt x="55880" y="1005241"/>
                      <a:pt x="124460" y="1005241"/>
                    </a:cubicBezTo>
                    <a:lnTo>
                      <a:pt x="2870660" y="1005241"/>
                    </a:lnTo>
                    <a:cubicBezTo>
                      <a:pt x="2939240" y="1005241"/>
                      <a:pt x="2995120" y="949361"/>
                      <a:pt x="2995120" y="880781"/>
                    </a:cubicBezTo>
                    <a:lnTo>
                      <a:pt x="2995120" y="124460"/>
                    </a:lnTo>
                    <a:cubicBezTo>
                      <a:pt x="2995120" y="55880"/>
                      <a:pt x="2939240" y="0"/>
                      <a:pt x="287066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</p:grpSp>
      <p:grpSp>
        <p:nvGrpSpPr>
          <p:cNvPr id="21" name="Group 21"/>
          <p:cNvGrpSpPr/>
          <p:nvPr/>
        </p:nvGrpSpPr>
        <p:grpSpPr>
          <a:xfrm>
            <a:off x="13479417" y="1334809"/>
            <a:ext cx="3779883" cy="1200762"/>
            <a:chOff x="0" y="0"/>
            <a:chExt cx="4133208" cy="1313003"/>
          </a:xfrm>
        </p:grpSpPr>
        <p:sp>
          <p:nvSpPr>
            <p:cNvPr id="22" name="Freeform 22"/>
            <p:cNvSpPr/>
            <p:nvPr/>
          </p:nvSpPr>
          <p:spPr>
            <a:xfrm>
              <a:off x="31750" y="31750"/>
              <a:ext cx="4069709" cy="1249503"/>
            </a:xfrm>
            <a:custGeom>
              <a:avLst/>
              <a:gdLst/>
              <a:ahLst/>
              <a:cxnLst/>
              <a:rect l="l" t="t" r="r" b="b"/>
              <a:pathLst>
                <a:path w="4069709" h="1249503">
                  <a:moveTo>
                    <a:pt x="3976998" y="1249503"/>
                  </a:moveTo>
                  <a:lnTo>
                    <a:pt x="92710" y="1249503"/>
                  </a:lnTo>
                  <a:cubicBezTo>
                    <a:pt x="41910" y="1249503"/>
                    <a:pt x="0" y="1207593"/>
                    <a:pt x="0" y="1156793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3975728" y="0"/>
                  </a:lnTo>
                  <a:cubicBezTo>
                    <a:pt x="4026528" y="0"/>
                    <a:pt x="4068438" y="41910"/>
                    <a:pt x="4068438" y="92710"/>
                  </a:cubicBezTo>
                  <a:lnTo>
                    <a:pt x="4068438" y="1155523"/>
                  </a:lnTo>
                  <a:cubicBezTo>
                    <a:pt x="4069709" y="1207593"/>
                    <a:pt x="4027798" y="1249503"/>
                    <a:pt x="3976998" y="1249503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3" name="Freeform 23"/>
            <p:cNvSpPr/>
            <p:nvPr/>
          </p:nvSpPr>
          <p:spPr>
            <a:xfrm>
              <a:off x="0" y="0"/>
              <a:ext cx="4133209" cy="1313003"/>
            </a:xfrm>
            <a:custGeom>
              <a:avLst/>
              <a:gdLst/>
              <a:ahLst/>
              <a:cxnLst/>
              <a:rect l="l" t="t" r="r" b="b"/>
              <a:pathLst>
                <a:path w="4133209" h="1313003">
                  <a:moveTo>
                    <a:pt x="4008748" y="59690"/>
                  </a:moveTo>
                  <a:cubicBezTo>
                    <a:pt x="4044308" y="59690"/>
                    <a:pt x="4073518" y="88900"/>
                    <a:pt x="4073518" y="124460"/>
                  </a:cubicBezTo>
                  <a:lnTo>
                    <a:pt x="4073518" y="1188543"/>
                  </a:lnTo>
                  <a:cubicBezTo>
                    <a:pt x="4073518" y="1224103"/>
                    <a:pt x="4044308" y="1253313"/>
                    <a:pt x="4008748" y="1253313"/>
                  </a:cubicBezTo>
                  <a:lnTo>
                    <a:pt x="124460" y="1253313"/>
                  </a:lnTo>
                  <a:cubicBezTo>
                    <a:pt x="88900" y="1253313"/>
                    <a:pt x="59690" y="1224103"/>
                    <a:pt x="59690" y="1188543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4008748" y="59690"/>
                  </a:lnTo>
                  <a:moveTo>
                    <a:pt x="4008748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188543"/>
                  </a:lnTo>
                  <a:cubicBezTo>
                    <a:pt x="0" y="1257123"/>
                    <a:pt x="55880" y="1313003"/>
                    <a:pt x="124460" y="1313003"/>
                  </a:cubicBezTo>
                  <a:lnTo>
                    <a:pt x="4008748" y="1313003"/>
                  </a:lnTo>
                  <a:cubicBezTo>
                    <a:pt x="4077329" y="1313003"/>
                    <a:pt x="4133209" y="1257123"/>
                    <a:pt x="4133209" y="1188543"/>
                  </a:cubicBezTo>
                  <a:lnTo>
                    <a:pt x="4133209" y="124460"/>
                  </a:lnTo>
                  <a:cubicBezTo>
                    <a:pt x="4133209" y="55880"/>
                    <a:pt x="4077329" y="0"/>
                    <a:pt x="4008748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id="24" name="Picture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6292750" y="1640114"/>
            <a:ext cx="590151" cy="590151"/>
          </a:xfrm>
          <a:prstGeom prst="rect">
            <a:avLst/>
          </a:prstGeom>
        </p:spPr>
      </p:pic>
      <p:grpSp>
        <p:nvGrpSpPr>
          <p:cNvPr id="25" name="Group 25"/>
          <p:cNvGrpSpPr/>
          <p:nvPr/>
        </p:nvGrpSpPr>
        <p:grpSpPr>
          <a:xfrm>
            <a:off x="1306896" y="1334809"/>
            <a:ext cx="11778075" cy="1173012"/>
            <a:chOff x="0" y="0"/>
            <a:chExt cx="13253052" cy="1319910"/>
          </a:xfrm>
        </p:grpSpPr>
        <p:sp>
          <p:nvSpPr>
            <p:cNvPr id="26" name="Freeform 26"/>
            <p:cNvSpPr/>
            <p:nvPr/>
          </p:nvSpPr>
          <p:spPr>
            <a:xfrm>
              <a:off x="31750" y="31750"/>
              <a:ext cx="13189553" cy="1256410"/>
            </a:xfrm>
            <a:custGeom>
              <a:avLst/>
              <a:gdLst/>
              <a:ahLst/>
              <a:cxnLst/>
              <a:rect l="l" t="t" r="r" b="b"/>
              <a:pathLst>
                <a:path w="13189553" h="1256410">
                  <a:moveTo>
                    <a:pt x="13096842" y="1256409"/>
                  </a:moveTo>
                  <a:lnTo>
                    <a:pt x="92710" y="1256409"/>
                  </a:lnTo>
                  <a:cubicBezTo>
                    <a:pt x="41910" y="1256409"/>
                    <a:pt x="0" y="1214500"/>
                    <a:pt x="0" y="1163699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3095573" y="0"/>
                  </a:lnTo>
                  <a:cubicBezTo>
                    <a:pt x="13146373" y="0"/>
                    <a:pt x="13188283" y="41910"/>
                    <a:pt x="13188283" y="92710"/>
                  </a:cubicBezTo>
                  <a:lnTo>
                    <a:pt x="13188283" y="1162430"/>
                  </a:lnTo>
                  <a:cubicBezTo>
                    <a:pt x="13189553" y="1214500"/>
                    <a:pt x="13147642" y="1256410"/>
                    <a:pt x="13096842" y="125641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7" name="Freeform 27"/>
            <p:cNvSpPr/>
            <p:nvPr/>
          </p:nvSpPr>
          <p:spPr>
            <a:xfrm>
              <a:off x="0" y="0"/>
              <a:ext cx="13253053" cy="1319910"/>
            </a:xfrm>
            <a:custGeom>
              <a:avLst/>
              <a:gdLst/>
              <a:ahLst/>
              <a:cxnLst/>
              <a:rect l="l" t="t" r="r" b="b"/>
              <a:pathLst>
                <a:path w="13253053" h="1319910">
                  <a:moveTo>
                    <a:pt x="13128592" y="59690"/>
                  </a:moveTo>
                  <a:cubicBezTo>
                    <a:pt x="13164153" y="59690"/>
                    <a:pt x="13193362" y="88900"/>
                    <a:pt x="13193362" y="124460"/>
                  </a:cubicBezTo>
                  <a:lnTo>
                    <a:pt x="13193362" y="1195450"/>
                  </a:lnTo>
                  <a:cubicBezTo>
                    <a:pt x="13193362" y="1231010"/>
                    <a:pt x="13164153" y="1260220"/>
                    <a:pt x="13128592" y="1260220"/>
                  </a:cubicBezTo>
                  <a:lnTo>
                    <a:pt x="124460" y="1260220"/>
                  </a:lnTo>
                  <a:cubicBezTo>
                    <a:pt x="88900" y="1260220"/>
                    <a:pt x="59690" y="1231010"/>
                    <a:pt x="59690" y="1195450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3128592" y="59690"/>
                  </a:lnTo>
                  <a:moveTo>
                    <a:pt x="13128592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195450"/>
                  </a:lnTo>
                  <a:cubicBezTo>
                    <a:pt x="0" y="1264030"/>
                    <a:pt x="55880" y="1319910"/>
                    <a:pt x="124460" y="1319910"/>
                  </a:cubicBezTo>
                  <a:lnTo>
                    <a:pt x="13128592" y="1319910"/>
                  </a:lnTo>
                  <a:cubicBezTo>
                    <a:pt x="13197173" y="1319910"/>
                    <a:pt x="13253053" y="1264030"/>
                    <a:pt x="13253053" y="1195450"/>
                  </a:cubicBezTo>
                  <a:lnTo>
                    <a:pt x="13253053" y="124460"/>
                  </a:lnTo>
                  <a:cubicBezTo>
                    <a:pt x="13253053" y="55880"/>
                    <a:pt x="13197173" y="0"/>
                    <a:pt x="13128592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29" name="TextBox 29"/>
          <p:cNvSpPr txBox="1"/>
          <p:nvPr/>
        </p:nvSpPr>
        <p:spPr>
          <a:xfrm>
            <a:off x="13667078" y="7812516"/>
            <a:ext cx="3207375" cy="781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80"/>
              </a:lnSpc>
            </a:pPr>
            <a:r>
              <a:rPr lang="en-US" sz="5150">
                <a:solidFill>
                  <a:srgbClr val="000000"/>
                </a:solidFill>
                <a:latin typeface="Space Mono"/>
              </a:rPr>
              <a:t>Cancelar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3667078" y="6147200"/>
            <a:ext cx="3207375" cy="847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sz="5600">
                <a:solidFill>
                  <a:srgbClr val="000000"/>
                </a:solidFill>
                <a:latin typeface="Space Mono"/>
              </a:rPr>
              <a:t>GUARDAR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3873087" y="1626040"/>
            <a:ext cx="1753224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spc="44">
                <a:solidFill>
                  <a:srgbClr val="000000"/>
                </a:solidFill>
                <a:latin typeface="Be Vietnam"/>
              </a:rPr>
              <a:t>Buscar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591525" y="1579050"/>
            <a:ext cx="6790475" cy="5708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 err="1">
                <a:solidFill>
                  <a:srgbClr val="000000"/>
                </a:solidFill>
                <a:latin typeface="Be Vietnam"/>
              </a:rPr>
              <a:t>Función</a:t>
            </a:r>
            <a:r>
              <a:rPr lang="en-US" sz="3399" dirty="0">
                <a:solidFill>
                  <a:srgbClr val="000000"/>
                </a:solidFill>
                <a:latin typeface="Be Vietnam"/>
              </a:rPr>
              <a:t> para </a:t>
            </a:r>
            <a:r>
              <a:rPr lang="en-US" sz="3399" dirty="0" err="1">
                <a:solidFill>
                  <a:srgbClr val="000000"/>
                </a:solidFill>
                <a:latin typeface="Be Vietnam"/>
              </a:rPr>
              <a:t>hallar</a:t>
            </a:r>
            <a:r>
              <a:rPr lang="en-US" sz="3399" dirty="0">
                <a:solidFill>
                  <a:srgbClr val="000000"/>
                </a:solidFill>
                <a:latin typeface="Be Vietnam"/>
              </a:rPr>
              <a:t> la </a:t>
            </a:r>
            <a:r>
              <a:rPr lang="en-US" sz="3399" dirty="0" err="1">
                <a:solidFill>
                  <a:srgbClr val="000000"/>
                </a:solidFill>
                <a:latin typeface="Be Vietnam"/>
              </a:rPr>
              <a:t>solución</a:t>
            </a:r>
            <a:endParaRPr lang="en-US" sz="3399" dirty="0">
              <a:solidFill>
                <a:srgbClr val="000000"/>
              </a:solidFill>
              <a:latin typeface="Be Vietnam"/>
            </a:endParaRPr>
          </a:p>
        </p:txBody>
      </p:sp>
      <p:pic>
        <p:nvPicPr>
          <p:cNvPr id="33" name="Imagen 32">
            <a:extLst>
              <a:ext uri="{FF2B5EF4-FFF2-40B4-BE49-F238E27FC236}">
                <a16:creationId xmlns:a16="http://schemas.microsoft.com/office/drawing/2014/main" id="{88D93C35-0C07-47CB-AE7B-C7AB4B441ED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200" t="53347" r="1521" b="14654"/>
          <a:stretch/>
        </p:blipFill>
        <p:spPr>
          <a:xfrm>
            <a:off x="1413547" y="3684704"/>
            <a:ext cx="11483415" cy="4762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1875" b="2187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306896" y="2816771"/>
            <a:ext cx="11778075" cy="6231656"/>
            <a:chOff x="0" y="0"/>
            <a:chExt cx="12879034" cy="6814162"/>
          </a:xfrm>
        </p:grpSpPr>
        <p:sp>
          <p:nvSpPr>
            <p:cNvPr id="4" name="Freeform 4"/>
            <p:cNvSpPr/>
            <p:nvPr/>
          </p:nvSpPr>
          <p:spPr>
            <a:xfrm>
              <a:off x="31750" y="31750"/>
              <a:ext cx="12815533" cy="6750662"/>
            </a:xfrm>
            <a:custGeom>
              <a:avLst/>
              <a:gdLst/>
              <a:ahLst/>
              <a:cxnLst/>
              <a:rect l="l" t="t" r="r" b="b"/>
              <a:pathLst>
                <a:path w="12815533" h="6750662">
                  <a:moveTo>
                    <a:pt x="12722823" y="6750662"/>
                  </a:moveTo>
                  <a:lnTo>
                    <a:pt x="92710" y="6750662"/>
                  </a:lnTo>
                  <a:cubicBezTo>
                    <a:pt x="41910" y="6750662"/>
                    <a:pt x="0" y="6708752"/>
                    <a:pt x="0" y="6657952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2721554" y="0"/>
                  </a:lnTo>
                  <a:cubicBezTo>
                    <a:pt x="12772354" y="0"/>
                    <a:pt x="12814264" y="41910"/>
                    <a:pt x="12814264" y="92710"/>
                  </a:cubicBezTo>
                  <a:lnTo>
                    <a:pt x="12814264" y="6656682"/>
                  </a:lnTo>
                  <a:cubicBezTo>
                    <a:pt x="12815533" y="6708752"/>
                    <a:pt x="12773623" y="6750662"/>
                    <a:pt x="12722823" y="6750662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12879034" cy="6814162"/>
            </a:xfrm>
            <a:custGeom>
              <a:avLst/>
              <a:gdLst/>
              <a:ahLst/>
              <a:cxnLst/>
              <a:rect l="l" t="t" r="r" b="b"/>
              <a:pathLst>
                <a:path w="12879034" h="6814162">
                  <a:moveTo>
                    <a:pt x="12754573" y="59690"/>
                  </a:moveTo>
                  <a:cubicBezTo>
                    <a:pt x="12790133" y="59690"/>
                    <a:pt x="12819344" y="88900"/>
                    <a:pt x="12819344" y="124460"/>
                  </a:cubicBezTo>
                  <a:lnTo>
                    <a:pt x="12819344" y="6689702"/>
                  </a:lnTo>
                  <a:cubicBezTo>
                    <a:pt x="12819344" y="6725262"/>
                    <a:pt x="12790133" y="6754472"/>
                    <a:pt x="12754573" y="6754472"/>
                  </a:cubicBezTo>
                  <a:lnTo>
                    <a:pt x="124460" y="6754472"/>
                  </a:lnTo>
                  <a:cubicBezTo>
                    <a:pt x="88900" y="6754472"/>
                    <a:pt x="59690" y="6725262"/>
                    <a:pt x="59690" y="6689702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2754573" y="59690"/>
                  </a:lnTo>
                  <a:moveTo>
                    <a:pt x="12754573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6689702"/>
                  </a:lnTo>
                  <a:cubicBezTo>
                    <a:pt x="0" y="6758282"/>
                    <a:pt x="55880" y="6814162"/>
                    <a:pt x="124460" y="6814162"/>
                  </a:cubicBezTo>
                  <a:lnTo>
                    <a:pt x="12754573" y="6814162"/>
                  </a:lnTo>
                  <a:cubicBezTo>
                    <a:pt x="12823154" y="6814162"/>
                    <a:pt x="12879034" y="6758282"/>
                    <a:pt x="12879034" y="6689702"/>
                  </a:cubicBezTo>
                  <a:lnTo>
                    <a:pt x="12879034" y="124460"/>
                  </a:lnTo>
                  <a:cubicBezTo>
                    <a:pt x="12879034" y="55880"/>
                    <a:pt x="12823154" y="0"/>
                    <a:pt x="12754573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2293090" y="2995292"/>
            <a:ext cx="560936" cy="59953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13479417" y="7633965"/>
            <a:ext cx="3779883" cy="1414462"/>
            <a:chOff x="0" y="0"/>
            <a:chExt cx="5039844" cy="1885950"/>
          </a:xfrm>
        </p:grpSpPr>
        <p:grpSp>
          <p:nvGrpSpPr>
            <p:cNvPr id="8" name="Group 8"/>
            <p:cNvGrpSpPr/>
            <p:nvPr/>
          </p:nvGrpSpPr>
          <p:grpSpPr>
            <a:xfrm>
              <a:off x="262914" y="282688"/>
              <a:ext cx="4776929" cy="1603262"/>
              <a:chOff x="0" y="0"/>
              <a:chExt cx="2995120" cy="100524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31750" y="31750"/>
                <a:ext cx="2931620" cy="941740"/>
              </a:xfrm>
              <a:custGeom>
                <a:avLst/>
                <a:gdLst/>
                <a:ahLst/>
                <a:cxnLst/>
                <a:rect l="l" t="t" r="r" b="b"/>
                <a:pathLst>
                  <a:path w="2931620" h="941740">
                    <a:moveTo>
                      <a:pt x="2838910" y="941740"/>
                    </a:moveTo>
                    <a:lnTo>
                      <a:pt x="92710" y="941740"/>
                    </a:lnTo>
                    <a:cubicBezTo>
                      <a:pt x="41910" y="941740"/>
                      <a:pt x="0" y="899830"/>
                      <a:pt x="0" y="849030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2837640" y="0"/>
                    </a:lnTo>
                    <a:cubicBezTo>
                      <a:pt x="2888440" y="0"/>
                      <a:pt x="2930350" y="41910"/>
                      <a:pt x="2930350" y="92710"/>
                    </a:cubicBezTo>
                    <a:lnTo>
                      <a:pt x="2930350" y="847760"/>
                    </a:lnTo>
                    <a:cubicBezTo>
                      <a:pt x="2931620" y="899830"/>
                      <a:pt x="2889710" y="941740"/>
                      <a:pt x="2838910" y="94174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0" name="Freeform 10"/>
              <p:cNvSpPr/>
              <p:nvPr/>
            </p:nvSpPr>
            <p:spPr>
              <a:xfrm>
                <a:off x="0" y="0"/>
                <a:ext cx="2995120" cy="1005241"/>
              </a:xfrm>
              <a:custGeom>
                <a:avLst/>
                <a:gdLst/>
                <a:ahLst/>
                <a:cxnLst/>
                <a:rect l="l" t="t" r="r" b="b"/>
                <a:pathLst>
                  <a:path w="2995120" h="1005241">
                    <a:moveTo>
                      <a:pt x="2870660" y="59690"/>
                    </a:moveTo>
                    <a:cubicBezTo>
                      <a:pt x="2906220" y="59690"/>
                      <a:pt x="2935430" y="88900"/>
                      <a:pt x="2935430" y="124460"/>
                    </a:cubicBezTo>
                    <a:lnTo>
                      <a:pt x="2935430" y="880781"/>
                    </a:lnTo>
                    <a:cubicBezTo>
                      <a:pt x="2935430" y="916341"/>
                      <a:pt x="2906220" y="945551"/>
                      <a:pt x="2870660" y="945551"/>
                    </a:cubicBezTo>
                    <a:lnTo>
                      <a:pt x="124460" y="945551"/>
                    </a:lnTo>
                    <a:cubicBezTo>
                      <a:pt x="88900" y="945551"/>
                      <a:pt x="59690" y="916341"/>
                      <a:pt x="59690" y="880781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2870660" y="59690"/>
                    </a:lnTo>
                    <a:moveTo>
                      <a:pt x="287066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80781"/>
                    </a:lnTo>
                    <a:cubicBezTo>
                      <a:pt x="0" y="949361"/>
                      <a:pt x="55880" y="1005241"/>
                      <a:pt x="124460" y="1005241"/>
                    </a:cubicBezTo>
                    <a:lnTo>
                      <a:pt x="2870660" y="1005241"/>
                    </a:lnTo>
                    <a:cubicBezTo>
                      <a:pt x="2939240" y="1005241"/>
                      <a:pt x="2995120" y="949361"/>
                      <a:pt x="2995120" y="880781"/>
                    </a:cubicBezTo>
                    <a:lnTo>
                      <a:pt x="2995120" y="124460"/>
                    </a:lnTo>
                    <a:cubicBezTo>
                      <a:pt x="2995120" y="55880"/>
                      <a:pt x="2939240" y="0"/>
                      <a:pt x="287066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id="11" name="Group 11"/>
            <p:cNvGrpSpPr/>
            <p:nvPr/>
          </p:nvGrpSpPr>
          <p:grpSpPr>
            <a:xfrm>
              <a:off x="0" y="0"/>
              <a:ext cx="4776929" cy="1603262"/>
              <a:chOff x="0" y="0"/>
              <a:chExt cx="2995120" cy="100524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31750" y="31750"/>
                <a:ext cx="2931620" cy="941740"/>
              </a:xfrm>
              <a:custGeom>
                <a:avLst/>
                <a:gdLst/>
                <a:ahLst/>
                <a:cxnLst/>
                <a:rect l="l" t="t" r="r" b="b"/>
                <a:pathLst>
                  <a:path w="2931620" h="941740">
                    <a:moveTo>
                      <a:pt x="2838910" y="941740"/>
                    </a:moveTo>
                    <a:lnTo>
                      <a:pt x="92710" y="941740"/>
                    </a:lnTo>
                    <a:cubicBezTo>
                      <a:pt x="41910" y="941740"/>
                      <a:pt x="0" y="899830"/>
                      <a:pt x="0" y="849030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2837640" y="0"/>
                    </a:lnTo>
                    <a:cubicBezTo>
                      <a:pt x="2888440" y="0"/>
                      <a:pt x="2930350" y="41910"/>
                      <a:pt x="2930350" y="92710"/>
                    </a:cubicBezTo>
                    <a:lnTo>
                      <a:pt x="2930350" y="847760"/>
                    </a:lnTo>
                    <a:cubicBezTo>
                      <a:pt x="2931620" y="899830"/>
                      <a:pt x="2889710" y="941740"/>
                      <a:pt x="2838910" y="94174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3" name="Freeform 13"/>
              <p:cNvSpPr/>
              <p:nvPr/>
            </p:nvSpPr>
            <p:spPr>
              <a:xfrm>
                <a:off x="0" y="0"/>
                <a:ext cx="2995120" cy="1005241"/>
              </a:xfrm>
              <a:custGeom>
                <a:avLst/>
                <a:gdLst/>
                <a:ahLst/>
                <a:cxnLst/>
                <a:rect l="l" t="t" r="r" b="b"/>
                <a:pathLst>
                  <a:path w="2995120" h="1005241">
                    <a:moveTo>
                      <a:pt x="2870660" y="59690"/>
                    </a:moveTo>
                    <a:cubicBezTo>
                      <a:pt x="2906220" y="59690"/>
                      <a:pt x="2935430" y="88900"/>
                      <a:pt x="2935430" y="124460"/>
                    </a:cubicBezTo>
                    <a:lnTo>
                      <a:pt x="2935430" y="880781"/>
                    </a:lnTo>
                    <a:cubicBezTo>
                      <a:pt x="2935430" y="916341"/>
                      <a:pt x="2906220" y="945551"/>
                      <a:pt x="2870660" y="945551"/>
                    </a:cubicBezTo>
                    <a:lnTo>
                      <a:pt x="124460" y="945551"/>
                    </a:lnTo>
                    <a:cubicBezTo>
                      <a:pt x="88900" y="945551"/>
                      <a:pt x="59690" y="916341"/>
                      <a:pt x="59690" y="880781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2870660" y="59690"/>
                    </a:lnTo>
                    <a:moveTo>
                      <a:pt x="287066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80781"/>
                    </a:lnTo>
                    <a:cubicBezTo>
                      <a:pt x="0" y="949361"/>
                      <a:pt x="55880" y="1005241"/>
                      <a:pt x="124460" y="1005241"/>
                    </a:cubicBezTo>
                    <a:lnTo>
                      <a:pt x="2870660" y="1005241"/>
                    </a:lnTo>
                    <a:cubicBezTo>
                      <a:pt x="2939240" y="1005241"/>
                      <a:pt x="2995120" y="949361"/>
                      <a:pt x="2995120" y="880781"/>
                    </a:cubicBezTo>
                    <a:lnTo>
                      <a:pt x="2995120" y="124460"/>
                    </a:lnTo>
                    <a:cubicBezTo>
                      <a:pt x="2995120" y="55880"/>
                      <a:pt x="2939240" y="0"/>
                      <a:pt x="287066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</p:grpSp>
      <p:grpSp>
        <p:nvGrpSpPr>
          <p:cNvPr id="14" name="Group 14"/>
          <p:cNvGrpSpPr/>
          <p:nvPr/>
        </p:nvGrpSpPr>
        <p:grpSpPr>
          <a:xfrm>
            <a:off x="13479417" y="5968648"/>
            <a:ext cx="3779883" cy="1414462"/>
            <a:chOff x="0" y="0"/>
            <a:chExt cx="5039844" cy="1885950"/>
          </a:xfrm>
        </p:grpSpPr>
        <p:grpSp>
          <p:nvGrpSpPr>
            <p:cNvPr id="15" name="Group 15"/>
            <p:cNvGrpSpPr/>
            <p:nvPr/>
          </p:nvGrpSpPr>
          <p:grpSpPr>
            <a:xfrm>
              <a:off x="262914" y="282688"/>
              <a:ext cx="4776929" cy="1603262"/>
              <a:chOff x="0" y="0"/>
              <a:chExt cx="2995120" cy="100524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31750" y="31750"/>
                <a:ext cx="2931620" cy="941740"/>
              </a:xfrm>
              <a:custGeom>
                <a:avLst/>
                <a:gdLst/>
                <a:ahLst/>
                <a:cxnLst/>
                <a:rect l="l" t="t" r="r" b="b"/>
                <a:pathLst>
                  <a:path w="2931620" h="941740">
                    <a:moveTo>
                      <a:pt x="2838910" y="941740"/>
                    </a:moveTo>
                    <a:lnTo>
                      <a:pt x="92710" y="941740"/>
                    </a:lnTo>
                    <a:cubicBezTo>
                      <a:pt x="41910" y="941740"/>
                      <a:pt x="0" y="899830"/>
                      <a:pt x="0" y="849030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2837640" y="0"/>
                    </a:lnTo>
                    <a:cubicBezTo>
                      <a:pt x="2888440" y="0"/>
                      <a:pt x="2930350" y="41910"/>
                      <a:pt x="2930350" y="92710"/>
                    </a:cubicBezTo>
                    <a:lnTo>
                      <a:pt x="2930350" y="847760"/>
                    </a:lnTo>
                    <a:cubicBezTo>
                      <a:pt x="2931620" y="899830"/>
                      <a:pt x="2889710" y="941740"/>
                      <a:pt x="2838910" y="94174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7" name="Freeform 17"/>
              <p:cNvSpPr/>
              <p:nvPr/>
            </p:nvSpPr>
            <p:spPr>
              <a:xfrm>
                <a:off x="0" y="0"/>
                <a:ext cx="2995120" cy="1005241"/>
              </a:xfrm>
              <a:custGeom>
                <a:avLst/>
                <a:gdLst/>
                <a:ahLst/>
                <a:cxnLst/>
                <a:rect l="l" t="t" r="r" b="b"/>
                <a:pathLst>
                  <a:path w="2995120" h="1005241">
                    <a:moveTo>
                      <a:pt x="2870660" y="59690"/>
                    </a:moveTo>
                    <a:cubicBezTo>
                      <a:pt x="2906220" y="59690"/>
                      <a:pt x="2935430" y="88900"/>
                      <a:pt x="2935430" y="124460"/>
                    </a:cubicBezTo>
                    <a:lnTo>
                      <a:pt x="2935430" y="880781"/>
                    </a:lnTo>
                    <a:cubicBezTo>
                      <a:pt x="2935430" y="916341"/>
                      <a:pt x="2906220" y="945551"/>
                      <a:pt x="2870660" y="945551"/>
                    </a:cubicBezTo>
                    <a:lnTo>
                      <a:pt x="124460" y="945551"/>
                    </a:lnTo>
                    <a:cubicBezTo>
                      <a:pt x="88900" y="945551"/>
                      <a:pt x="59690" y="916341"/>
                      <a:pt x="59690" y="880781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2870660" y="59690"/>
                    </a:lnTo>
                    <a:moveTo>
                      <a:pt x="287066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80781"/>
                    </a:lnTo>
                    <a:cubicBezTo>
                      <a:pt x="0" y="949361"/>
                      <a:pt x="55880" y="1005241"/>
                      <a:pt x="124460" y="1005241"/>
                    </a:cubicBezTo>
                    <a:lnTo>
                      <a:pt x="2870660" y="1005241"/>
                    </a:lnTo>
                    <a:cubicBezTo>
                      <a:pt x="2939240" y="1005241"/>
                      <a:pt x="2995120" y="949361"/>
                      <a:pt x="2995120" y="880781"/>
                    </a:cubicBezTo>
                    <a:lnTo>
                      <a:pt x="2995120" y="124460"/>
                    </a:lnTo>
                    <a:cubicBezTo>
                      <a:pt x="2995120" y="55880"/>
                      <a:pt x="2939240" y="0"/>
                      <a:pt x="287066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id="18" name="Group 18"/>
            <p:cNvGrpSpPr/>
            <p:nvPr/>
          </p:nvGrpSpPr>
          <p:grpSpPr>
            <a:xfrm>
              <a:off x="0" y="0"/>
              <a:ext cx="4776929" cy="1603262"/>
              <a:chOff x="0" y="0"/>
              <a:chExt cx="2995120" cy="100524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31750" y="31750"/>
                <a:ext cx="2931620" cy="941740"/>
              </a:xfrm>
              <a:custGeom>
                <a:avLst/>
                <a:gdLst/>
                <a:ahLst/>
                <a:cxnLst/>
                <a:rect l="l" t="t" r="r" b="b"/>
                <a:pathLst>
                  <a:path w="2931620" h="941740">
                    <a:moveTo>
                      <a:pt x="2838910" y="941740"/>
                    </a:moveTo>
                    <a:lnTo>
                      <a:pt x="92710" y="941740"/>
                    </a:lnTo>
                    <a:cubicBezTo>
                      <a:pt x="41910" y="941740"/>
                      <a:pt x="0" y="899830"/>
                      <a:pt x="0" y="849030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2837640" y="0"/>
                    </a:lnTo>
                    <a:cubicBezTo>
                      <a:pt x="2888440" y="0"/>
                      <a:pt x="2930350" y="41910"/>
                      <a:pt x="2930350" y="92710"/>
                    </a:cubicBezTo>
                    <a:lnTo>
                      <a:pt x="2930350" y="847760"/>
                    </a:lnTo>
                    <a:cubicBezTo>
                      <a:pt x="2931620" y="899830"/>
                      <a:pt x="2889710" y="941740"/>
                      <a:pt x="2838910" y="94174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20" name="Freeform 20"/>
              <p:cNvSpPr/>
              <p:nvPr/>
            </p:nvSpPr>
            <p:spPr>
              <a:xfrm>
                <a:off x="0" y="0"/>
                <a:ext cx="2995120" cy="1005241"/>
              </a:xfrm>
              <a:custGeom>
                <a:avLst/>
                <a:gdLst/>
                <a:ahLst/>
                <a:cxnLst/>
                <a:rect l="l" t="t" r="r" b="b"/>
                <a:pathLst>
                  <a:path w="2995120" h="1005241">
                    <a:moveTo>
                      <a:pt x="2870660" y="59690"/>
                    </a:moveTo>
                    <a:cubicBezTo>
                      <a:pt x="2906220" y="59690"/>
                      <a:pt x="2935430" y="88900"/>
                      <a:pt x="2935430" y="124460"/>
                    </a:cubicBezTo>
                    <a:lnTo>
                      <a:pt x="2935430" y="880781"/>
                    </a:lnTo>
                    <a:cubicBezTo>
                      <a:pt x="2935430" y="916341"/>
                      <a:pt x="2906220" y="945551"/>
                      <a:pt x="2870660" y="945551"/>
                    </a:cubicBezTo>
                    <a:lnTo>
                      <a:pt x="124460" y="945551"/>
                    </a:lnTo>
                    <a:cubicBezTo>
                      <a:pt x="88900" y="945551"/>
                      <a:pt x="59690" y="916341"/>
                      <a:pt x="59690" y="880781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2870660" y="59690"/>
                    </a:lnTo>
                    <a:moveTo>
                      <a:pt x="287066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80781"/>
                    </a:lnTo>
                    <a:cubicBezTo>
                      <a:pt x="0" y="949361"/>
                      <a:pt x="55880" y="1005241"/>
                      <a:pt x="124460" y="1005241"/>
                    </a:cubicBezTo>
                    <a:lnTo>
                      <a:pt x="2870660" y="1005241"/>
                    </a:lnTo>
                    <a:cubicBezTo>
                      <a:pt x="2939240" y="1005241"/>
                      <a:pt x="2995120" y="949361"/>
                      <a:pt x="2995120" y="880781"/>
                    </a:cubicBezTo>
                    <a:lnTo>
                      <a:pt x="2995120" y="124460"/>
                    </a:lnTo>
                    <a:cubicBezTo>
                      <a:pt x="2995120" y="55880"/>
                      <a:pt x="2939240" y="0"/>
                      <a:pt x="287066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</p:grpSp>
      <p:grpSp>
        <p:nvGrpSpPr>
          <p:cNvPr id="21" name="Group 21"/>
          <p:cNvGrpSpPr/>
          <p:nvPr/>
        </p:nvGrpSpPr>
        <p:grpSpPr>
          <a:xfrm>
            <a:off x="13479417" y="1334809"/>
            <a:ext cx="3779883" cy="1200762"/>
            <a:chOff x="0" y="0"/>
            <a:chExt cx="4133208" cy="1313003"/>
          </a:xfrm>
        </p:grpSpPr>
        <p:sp>
          <p:nvSpPr>
            <p:cNvPr id="22" name="Freeform 22"/>
            <p:cNvSpPr/>
            <p:nvPr/>
          </p:nvSpPr>
          <p:spPr>
            <a:xfrm>
              <a:off x="31750" y="31750"/>
              <a:ext cx="4069709" cy="1249503"/>
            </a:xfrm>
            <a:custGeom>
              <a:avLst/>
              <a:gdLst/>
              <a:ahLst/>
              <a:cxnLst/>
              <a:rect l="l" t="t" r="r" b="b"/>
              <a:pathLst>
                <a:path w="4069709" h="1249503">
                  <a:moveTo>
                    <a:pt x="3976998" y="1249503"/>
                  </a:moveTo>
                  <a:lnTo>
                    <a:pt x="92710" y="1249503"/>
                  </a:lnTo>
                  <a:cubicBezTo>
                    <a:pt x="41910" y="1249503"/>
                    <a:pt x="0" y="1207593"/>
                    <a:pt x="0" y="1156793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3975728" y="0"/>
                  </a:lnTo>
                  <a:cubicBezTo>
                    <a:pt x="4026528" y="0"/>
                    <a:pt x="4068438" y="41910"/>
                    <a:pt x="4068438" y="92710"/>
                  </a:cubicBezTo>
                  <a:lnTo>
                    <a:pt x="4068438" y="1155523"/>
                  </a:lnTo>
                  <a:cubicBezTo>
                    <a:pt x="4069709" y="1207593"/>
                    <a:pt x="4027798" y="1249503"/>
                    <a:pt x="3976998" y="1249503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3" name="Freeform 23"/>
            <p:cNvSpPr/>
            <p:nvPr/>
          </p:nvSpPr>
          <p:spPr>
            <a:xfrm>
              <a:off x="0" y="0"/>
              <a:ext cx="4133209" cy="1313003"/>
            </a:xfrm>
            <a:custGeom>
              <a:avLst/>
              <a:gdLst/>
              <a:ahLst/>
              <a:cxnLst/>
              <a:rect l="l" t="t" r="r" b="b"/>
              <a:pathLst>
                <a:path w="4133209" h="1313003">
                  <a:moveTo>
                    <a:pt x="4008748" y="59690"/>
                  </a:moveTo>
                  <a:cubicBezTo>
                    <a:pt x="4044308" y="59690"/>
                    <a:pt x="4073518" y="88900"/>
                    <a:pt x="4073518" y="124460"/>
                  </a:cubicBezTo>
                  <a:lnTo>
                    <a:pt x="4073518" y="1188543"/>
                  </a:lnTo>
                  <a:cubicBezTo>
                    <a:pt x="4073518" y="1224103"/>
                    <a:pt x="4044308" y="1253313"/>
                    <a:pt x="4008748" y="1253313"/>
                  </a:cubicBezTo>
                  <a:lnTo>
                    <a:pt x="124460" y="1253313"/>
                  </a:lnTo>
                  <a:cubicBezTo>
                    <a:pt x="88900" y="1253313"/>
                    <a:pt x="59690" y="1224103"/>
                    <a:pt x="59690" y="1188543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4008748" y="59690"/>
                  </a:lnTo>
                  <a:moveTo>
                    <a:pt x="4008748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188543"/>
                  </a:lnTo>
                  <a:cubicBezTo>
                    <a:pt x="0" y="1257123"/>
                    <a:pt x="55880" y="1313003"/>
                    <a:pt x="124460" y="1313003"/>
                  </a:cubicBezTo>
                  <a:lnTo>
                    <a:pt x="4008748" y="1313003"/>
                  </a:lnTo>
                  <a:cubicBezTo>
                    <a:pt x="4077329" y="1313003"/>
                    <a:pt x="4133209" y="1257123"/>
                    <a:pt x="4133209" y="1188543"/>
                  </a:cubicBezTo>
                  <a:lnTo>
                    <a:pt x="4133209" y="124460"/>
                  </a:lnTo>
                  <a:cubicBezTo>
                    <a:pt x="4133209" y="55880"/>
                    <a:pt x="4077329" y="0"/>
                    <a:pt x="4008748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id="24" name="Picture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6292750" y="1640114"/>
            <a:ext cx="590151" cy="590151"/>
          </a:xfrm>
          <a:prstGeom prst="rect">
            <a:avLst/>
          </a:prstGeom>
        </p:spPr>
      </p:pic>
      <p:grpSp>
        <p:nvGrpSpPr>
          <p:cNvPr id="25" name="Group 25"/>
          <p:cNvGrpSpPr/>
          <p:nvPr/>
        </p:nvGrpSpPr>
        <p:grpSpPr>
          <a:xfrm>
            <a:off x="1306896" y="1334809"/>
            <a:ext cx="11778075" cy="1173012"/>
            <a:chOff x="0" y="0"/>
            <a:chExt cx="13253052" cy="1319910"/>
          </a:xfrm>
        </p:grpSpPr>
        <p:sp>
          <p:nvSpPr>
            <p:cNvPr id="26" name="Freeform 26"/>
            <p:cNvSpPr/>
            <p:nvPr/>
          </p:nvSpPr>
          <p:spPr>
            <a:xfrm>
              <a:off x="31750" y="31750"/>
              <a:ext cx="13189553" cy="1256410"/>
            </a:xfrm>
            <a:custGeom>
              <a:avLst/>
              <a:gdLst/>
              <a:ahLst/>
              <a:cxnLst/>
              <a:rect l="l" t="t" r="r" b="b"/>
              <a:pathLst>
                <a:path w="13189553" h="1256410">
                  <a:moveTo>
                    <a:pt x="13096842" y="1256409"/>
                  </a:moveTo>
                  <a:lnTo>
                    <a:pt x="92710" y="1256409"/>
                  </a:lnTo>
                  <a:cubicBezTo>
                    <a:pt x="41910" y="1256409"/>
                    <a:pt x="0" y="1214500"/>
                    <a:pt x="0" y="1163699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3095573" y="0"/>
                  </a:lnTo>
                  <a:cubicBezTo>
                    <a:pt x="13146373" y="0"/>
                    <a:pt x="13188283" y="41910"/>
                    <a:pt x="13188283" y="92710"/>
                  </a:cubicBezTo>
                  <a:lnTo>
                    <a:pt x="13188283" y="1162430"/>
                  </a:lnTo>
                  <a:cubicBezTo>
                    <a:pt x="13189553" y="1214500"/>
                    <a:pt x="13147642" y="1256410"/>
                    <a:pt x="13096842" y="125641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7" name="Freeform 27"/>
            <p:cNvSpPr/>
            <p:nvPr/>
          </p:nvSpPr>
          <p:spPr>
            <a:xfrm>
              <a:off x="0" y="0"/>
              <a:ext cx="13253053" cy="1319910"/>
            </a:xfrm>
            <a:custGeom>
              <a:avLst/>
              <a:gdLst/>
              <a:ahLst/>
              <a:cxnLst/>
              <a:rect l="l" t="t" r="r" b="b"/>
              <a:pathLst>
                <a:path w="13253053" h="1319910">
                  <a:moveTo>
                    <a:pt x="13128592" y="59690"/>
                  </a:moveTo>
                  <a:cubicBezTo>
                    <a:pt x="13164153" y="59690"/>
                    <a:pt x="13193362" y="88900"/>
                    <a:pt x="13193362" y="124460"/>
                  </a:cubicBezTo>
                  <a:lnTo>
                    <a:pt x="13193362" y="1195450"/>
                  </a:lnTo>
                  <a:cubicBezTo>
                    <a:pt x="13193362" y="1231010"/>
                    <a:pt x="13164153" y="1260220"/>
                    <a:pt x="13128592" y="1260220"/>
                  </a:cubicBezTo>
                  <a:lnTo>
                    <a:pt x="124460" y="1260220"/>
                  </a:lnTo>
                  <a:cubicBezTo>
                    <a:pt x="88900" y="1260220"/>
                    <a:pt x="59690" y="1231010"/>
                    <a:pt x="59690" y="1195450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3128592" y="59690"/>
                  </a:lnTo>
                  <a:moveTo>
                    <a:pt x="13128592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195450"/>
                  </a:lnTo>
                  <a:cubicBezTo>
                    <a:pt x="0" y="1264030"/>
                    <a:pt x="55880" y="1319910"/>
                    <a:pt x="124460" y="1319910"/>
                  </a:cubicBezTo>
                  <a:lnTo>
                    <a:pt x="13128592" y="1319910"/>
                  </a:lnTo>
                  <a:cubicBezTo>
                    <a:pt x="13197173" y="1319910"/>
                    <a:pt x="13253053" y="1264030"/>
                    <a:pt x="13253053" y="1195450"/>
                  </a:cubicBezTo>
                  <a:lnTo>
                    <a:pt x="13253053" y="124460"/>
                  </a:lnTo>
                  <a:cubicBezTo>
                    <a:pt x="13253053" y="55880"/>
                    <a:pt x="13197173" y="0"/>
                    <a:pt x="13128592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29" name="TextBox 29"/>
          <p:cNvSpPr txBox="1"/>
          <p:nvPr/>
        </p:nvSpPr>
        <p:spPr>
          <a:xfrm>
            <a:off x="13667078" y="7812516"/>
            <a:ext cx="3207375" cy="781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80"/>
              </a:lnSpc>
            </a:pPr>
            <a:r>
              <a:rPr lang="en-US" sz="5150">
                <a:solidFill>
                  <a:srgbClr val="000000"/>
                </a:solidFill>
                <a:latin typeface="Space Mono"/>
              </a:rPr>
              <a:t>Cancelar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3667078" y="6147200"/>
            <a:ext cx="3207375" cy="847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sz="5600">
                <a:solidFill>
                  <a:srgbClr val="000000"/>
                </a:solidFill>
                <a:latin typeface="Space Mono"/>
              </a:rPr>
              <a:t>GUARDAR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3873087" y="1626040"/>
            <a:ext cx="1753224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spc="44">
                <a:solidFill>
                  <a:srgbClr val="000000"/>
                </a:solidFill>
                <a:latin typeface="Be Vietnam"/>
              </a:rPr>
              <a:t>Buscar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769865" y="1579050"/>
            <a:ext cx="10517678" cy="570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Be Vietnam"/>
              </a:rPr>
              <a:t>Función obtener datos y brindar solución</a:t>
            </a:r>
          </a:p>
        </p:txBody>
      </p:sp>
      <p:pic>
        <p:nvPicPr>
          <p:cNvPr id="33" name="Imagen 32">
            <a:extLst>
              <a:ext uri="{FF2B5EF4-FFF2-40B4-BE49-F238E27FC236}">
                <a16:creationId xmlns:a16="http://schemas.microsoft.com/office/drawing/2014/main" id="{35B3EF12-C08C-40A2-BAA2-39B17C0EB4B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-371" t="85332" r="60419" b="-555"/>
          <a:stretch/>
        </p:blipFill>
        <p:spPr>
          <a:xfrm>
            <a:off x="2133600" y="4086871"/>
            <a:ext cx="8001000" cy="38437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1875" b="2187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306896" y="2816771"/>
            <a:ext cx="11778075" cy="6231656"/>
            <a:chOff x="0" y="0"/>
            <a:chExt cx="12879034" cy="6814162"/>
          </a:xfrm>
        </p:grpSpPr>
        <p:sp>
          <p:nvSpPr>
            <p:cNvPr id="4" name="Freeform 4"/>
            <p:cNvSpPr/>
            <p:nvPr/>
          </p:nvSpPr>
          <p:spPr>
            <a:xfrm>
              <a:off x="31750" y="31750"/>
              <a:ext cx="12815533" cy="6750662"/>
            </a:xfrm>
            <a:custGeom>
              <a:avLst/>
              <a:gdLst/>
              <a:ahLst/>
              <a:cxnLst/>
              <a:rect l="l" t="t" r="r" b="b"/>
              <a:pathLst>
                <a:path w="12815533" h="6750662">
                  <a:moveTo>
                    <a:pt x="12722823" y="6750662"/>
                  </a:moveTo>
                  <a:lnTo>
                    <a:pt x="92710" y="6750662"/>
                  </a:lnTo>
                  <a:cubicBezTo>
                    <a:pt x="41910" y="6750662"/>
                    <a:pt x="0" y="6708752"/>
                    <a:pt x="0" y="6657952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2721554" y="0"/>
                  </a:lnTo>
                  <a:cubicBezTo>
                    <a:pt x="12772354" y="0"/>
                    <a:pt x="12814264" y="41910"/>
                    <a:pt x="12814264" y="92710"/>
                  </a:cubicBezTo>
                  <a:lnTo>
                    <a:pt x="12814264" y="6656682"/>
                  </a:lnTo>
                  <a:cubicBezTo>
                    <a:pt x="12815533" y="6708752"/>
                    <a:pt x="12773623" y="6750662"/>
                    <a:pt x="12722823" y="6750662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12879034" cy="6814162"/>
            </a:xfrm>
            <a:custGeom>
              <a:avLst/>
              <a:gdLst/>
              <a:ahLst/>
              <a:cxnLst/>
              <a:rect l="l" t="t" r="r" b="b"/>
              <a:pathLst>
                <a:path w="12879034" h="6814162">
                  <a:moveTo>
                    <a:pt x="12754573" y="59690"/>
                  </a:moveTo>
                  <a:cubicBezTo>
                    <a:pt x="12790133" y="59690"/>
                    <a:pt x="12819344" y="88900"/>
                    <a:pt x="12819344" y="124460"/>
                  </a:cubicBezTo>
                  <a:lnTo>
                    <a:pt x="12819344" y="6689702"/>
                  </a:lnTo>
                  <a:cubicBezTo>
                    <a:pt x="12819344" y="6725262"/>
                    <a:pt x="12790133" y="6754472"/>
                    <a:pt x="12754573" y="6754472"/>
                  </a:cubicBezTo>
                  <a:lnTo>
                    <a:pt x="124460" y="6754472"/>
                  </a:lnTo>
                  <a:cubicBezTo>
                    <a:pt x="88900" y="6754472"/>
                    <a:pt x="59690" y="6725262"/>
                    <a:pt x="59690" y="6689702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2754573" y="59690"/>
                  </a:lnTo>
                  <a:moveTo>
                    <a:pt x="12754573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6689702"/>
                  </a:lnTo>
                  <a:cubicBezTo>
                    <a:pt x="0" y="6758282"/>
                    <a:pt x="55880" y="6814162"/>
                    <a:pt x="124460" y="6814162"/>
                  </a:cubicBezTo>
                  <a:lnTo>
                    <a:pt x="12754573" y="6814162"/>
                  </a:lnTo>
                  <a:cubicBezTo>
                    <a:pt x="12823154" y="6814162"/>
                    <a:pt x="12879034" y="6758282"/>
                    <a:pt x="12879034" y="6689702"/>
                  </a:cubicBezTo>
                  <a:lnTo>
                    <a:pt x="12879034" y="124460"/>
                  </a:lnTo>
                  <a:cubicBezTo>
                    <a:pt x="12879034" y="55880"/>
                    <a:pt x="12823154" y="0"/>
                    <a:pt x="12754573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2293090" y="2995292"/>
            <a:ext cx="560936" cy="59953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13479417" y="7633965"/>
            <a:ext cx="3779883" cy="1414462"/>
            <a:chOff x="0" y="0"/>
            <a:chExt cx="5039844" cy="1885950"/>
          </a:xfrm>
        </p:grpSpPr>
        <p:grpSp>
          <p:nvGrpSpPr>
            <p:cNvPr id="8" name="Group 8"/>
            <p:cNvGrpSpPr/>
            <p:nvPr/>
          </p:nvGrpSpPr>
          <p:grpSpPr>
            <a:xfrm>
              <a:off x="262914" y="282688"/>
              <a:ext cx="4776929" cy="1603262"/>
              <a:chOff x="0" y="0"/>
              <a:chExt cx="2995120" cy="100524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31750" y="31750"/>
                <a:ext cx="2931620" cy="941740"/>
              </a:xfrm>
              <a:custGeom>
                <a:avLst/>
                <a:gdLst/>
                <a:ahLst/>
                <a:cxnLst/>
                <a:rect l="l" t="t" r="r" b="b"/>
                <a:pathLst>
                  <a:path w="2931620" h="941740">
                    <a:moveTo>
                      <a:pt x="2838910" y="941740"/>
                    </a:moveTo>
                    <a:lnTo>
                      <a:pt x="92710" y="941740"/>
                    </a:lnTo>
                    <a:cubicBezTo>
                      <a:pt x="41910" y="941740"/>
                      <a:pt x="0" y="899830"/>
                      <a:pt x="0" y="849030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2837640" y="0"/>
                    </a:lnTo>
                    <a:cubicBezTo>
                      <a:pt x="2888440" y="0"/>
                      <a:pt x="2930350" y="41910"/>
                      <a:pt x="2930350" y="92710"/>
                    </a:cubicBezTo>
                    <a:lnTo>
                      <a:pt x="2930350" y="847760"/>
                    </a:lnTo>
                    <a:cubicBezTo>
                      <a:pt x="2931620" y="899830"/>
                      <a:pt x="2889710" y="941740"/>
                      <a:pt x="2838910" y="94174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0" name="Freeform 10"/>
              <p:cNvSpPr/>
              <p:nvPr/>
            </p:nvSpPr>
            <p:spPr>
              <a:xfrm>
                <a:off x="0" y="0"/>
                <a:ext cx="2995120" cy="1005241"/>
              </a:xfrm>
              <a:custGeom>
                <a:avLst/>
                <a:gdLst/>
                <a:ahLst/>
                <a:cxnLst/>
                <a:rect l="l" t="t" r="r" b="b"/>
                <a:pathLst>
                  <a:path w="2995120" h="1005241">
                    <a:moveTo>
                      <a:pt x="2870660" y="59690"/>
                    </a:moveTo>
                    <a:cubicBezTo>
                      <a:pt x="2906220" y="59690"/>
                      <a:pt x="2935430" y="88900"/>
                      <a:pt x="2935430" y="124460"/>
                    </a:cubicBezTo>
                    <a:lnTo>
                      <a:pt x="2935430" y="880781"/>
                    </a:lnTo>
                    <a:cubicBezTo>
                      <a:pt x="2935430" y="916341"/>
                      <a:pt x="2906220" y="945551"/>
                      <a:pt x="2870660" y="945551"/>
                    </a:cubicBezTo>
                    <a:lnTo>
                      <a:pt x="124460" y="945551"/>
                    </a:lnTo>
                    <a:cubicBezTo>
                      <a:pt x="88900" y="945551"/>
                      <a:pt x="59690" y="916341"/>
                      <a:pt x="59690" y="880781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2870660" y="59690"/>
                    </a:lnTo>
                    <a:moveTo>
                      <a:pt x="287066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80781"/>
                    </a:lnTo>
                    <a:cubicBezTo>
                      <a:pt x="0" y="949361"/>
                      <a:pt x="55880" y="1005241"/>
                      <a:pt x="124460" y="1005241"/>
                    </a:cubicBezTo>
                    <a:lnTo>
                      <a:pt x="2870660" y="1005241"/>
                    </a:lnTo>
                    <a:cubicBezTo>
                      <a:pt x="2939240" y="1005241"/>
                      <a:pt x="2995120" y="949361"/>
                      <a:pt x="2995120" y="880781"/>
                    </a:cubicBezTo>
                    <a:lnTo>
                      <a:pt x="2995120" y="124460"/>
                    </a:lnTo>
                    <a:cubicBezTo>
                      <a:pt x="2995120" y="55880"/>
                      <a:pt x="2939240" y="0"/>
                      <a:pt x="287066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id="11" name="Group 11"/>
            <p:cNvGrpSpPr/>
            <p:nvPr/>
          </p:nvGrpSpPr>
          <p:grpSpPr>
            <a:xfrm>
              <a:off x="0" y="0"/>
              <a:ext cx="4776929" cy="1603262"/>
              <a:chOff x="0" y="0"/>
              <a:chExt cx="2995120" cy="100524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31750" y="31750"/>
                <a:ext cx="2931620" cy="941740"/>
              </a:xfrm>
              <a:custGeom>
                <a:avLst/>
                <a:gdLst/>
                <a:ahLst/>
                <a:cxnLst/>
                <a:rect l="l" t="t" r="r" b="b"/>
                <a:pathLst>
                  <a:path w="2931620" h="941740">
                    <a:moveTo>
                      <a:pt x="2838910" y="941740"/>
                    </a:moveTo>
                    <a:lnTo>
                      <a:pt x="92710" y="941740"/>
                    </a:lnTo>
                    <a:cubicBezTo>
                      <a:pt x="41910" y="941740"/>
                      <a:pt x="0" y="899830"/>
                      <a:pt x="0" y="849030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2837640" y="0"/>
                    </a:lnTo>
                    <a:cubicBezTo>
                      <a:pt x="2888440" y="0"/>
                      <a:pt x="2930350" y="41910"/>
                      <a:pt x="2930350" y="92710"/>
                    </a:cubicBezTo>
                    <a:lnTo>
                      <a:pt x="2930350" y="847760"/>
                    </a:lnTo>
                    <a:cubicBezTo>
                      <a:pt x="2931620" y="899830"/>
                      <a:pt x="2889710" y="941740"/>
                      <a:pt x="2838910" y="94174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3" name="Freeform 13"/>
              <p:cNvSpPr/>
              <p:nvPr/>
            </p:nvSpPr>
            <p:spPr>
              <a:xfrm>
                <a:off x="0" y="0"/>
                <a:ext cx="2995120" cy="1005241"/>
              </a:xfrm>
              <a:custGeom>
                <a:avLst/>
                <a:gdLst/>
                <a:ahLst/>
                <a:cxnLst/>
                <a:rect l="l" t="t" r="r" b="b"/>
                <a:pathLst>
                  <a:path w="2995120" h="1005241">
                    <a:moveTo>
                      <a:pt x="2870660" y="59690"/>
                    </a:moveTo>
                    <a:cubicBezTo>
                      <a:pt x="2906220" y="59690"/>
                      <a:pt x="2935430" y="88900"/>
                      <a:pt x="2935430" y="124460"/>
                    </a:cubicBezTo>
                    <a:lnTo>
                      <a:pt x="2935430" y="880781"/>
                    </a:lnTo>
                    <a:cubicBezTo>
                      <a:pt x="2935430" y="916341"/>
                      <a:pt x="2906220" y="945551"/>
                      <a:pt x="2870660" y="945551"/>
                    </a:cubicBezTo>
                    <a:lnTo>
                      <a:pt x="124460" y="945551"/>
                    </a:lnTo>
                    <a:cubicBezTo>
                      <a:pt x="88900" y="945551"/>
                      <a:pt x="59690" y="916341"/>
                      <a:pt x="59690" y="880781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2870660" y="59690"/>
                    </a:lnTo>
                    <a:moveTo>
                      <a:pt x="287066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80781"/>
                    </a:lnTo>
                    <a:cubicBezTo>
                      <a:pt x="0" y="949361"/>
                      <a:pt x="55880" y="1005241"/>
                      <a:pt x="124460" y="1005241"/>
                    </a:cubicBezTo>
                    <a:lnTo>
                      <a:pt x="2870660" y="1005241"/>
                    </a:lnTo>
                    <a:cubicBezTo>
                      <a:pt x="2939240" y="1005241"/>
                      <a:pt x="2995120" y="949361"/>
                      <a:pt x="2995120" y="880781"/>
                    </a:cubicBezTo>
                    <a:lnTo>
                      <a:pt x="2995120" y="124460"/>
                    </a:lnTo>
                    <a:cubicBezTo>
                      <a:pt x="2995120" y="55880"/>
                      <a:pt x="2939240" y="0"/>
                      <a:pt x="287066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</p:grpSp>
      <p:grpSp>
        <p:nvGrpSpPr>
          <p:cNvPr id="14" name="Group 14"/>
          <p:cNvGrpSpPr/>
          <p:nvPr/>
        </p:nvGrpSpPr>
        <p:grpSpPr>
          <a:xfrm>
            <a:off x="13479417" y="5968648"/>
            <a:ext cx="3779883" cy="1414462"/>
            <a:chOff x="0" y="0"/>
            <a:chExt cx="5039844" cy="1885950"/>
          </a:xfrm>
        </p:grpSpPr>
        <p:grpSp>
          <p:nvGrpSpPr>
            <p:cNvPr id="15" name="Group 15"/>
            <p:cNvGrpSpPr/>
            <p:nvPr/>
          </p:nvGrpSpPr>
          <p:grpSpPr>
            <a:xfrm>
              <a:off x="262914" y="282688"/>
              <a:ext cx="4776929" cy="1603262"/>
              <a:chOff x="0" y="0"/>
              <a:chExt cx="2995120" cy="100524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31750" y="31750"/>
                <a:ext cx="2931620" cy="941740"/>
              </a:xfrm>
              <a:custGeom>
                <a:avLst/>
                <a:gdLst/>
                <a:ahLst/>
                <a:cxnLst/>
                <a:rect l="l" t="t" r="r" b="b"/>
                <a:pathLst>
                  <a:path w="2931620" h="941740">
                    <a:moveTo>
                      <a:pt x="2838910" y="941740"/>
                    </a:moveTo>
                    <a:lnTo>
                      <a:pt x="92710" y="941740"/>
                    </a:lnTo>
                    <a:cubicBezTo>
                      <a:pt x="41910" y="941740"/>
                      <a:pt x="0" y="899830"/>
                      <a:pt x="0" y="849030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2837640" y="0"/>
                    </a:lnTo>
                    <a:cubicBezTo>
                      <a:pt x="2888440" y="0"/>
                      <a:pt x="2930350" y="41910"/>
                      <a:pt x="2930350" y="92710"/>
                    </a:cubicBezTo>
                    <a:lnTo>
                      <a:pt x="2930350" y="847760"/>
                    </a:lnTo>
                    <a:cubicBezTo>
                      <a:pt x="2931620" y="899830"/>
                      <a:pt x="2889710" y="941740"/>
                      <a:pt x="2838910" y="94174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7" name="Freeform 17"/>
              <p:cNvSpPr/>
              <p:nvPr/>
            </p:nvSpPr>
            <p:spPr>
              <a:xfrm>
                <a:off x="0" y="0"/>
                <a:ext cx="2995120" cy="1005241"/>
              </a:xfrm>
              <a:custGeom>
                <a:avLst/>
                <a:gdLst/>
                <a:ahLst/>
                <a:cxnLst/>
                <a:rect l="l" t="t" r="r" b="b"/>
                <a:pathLst>
                  <a:path w="2995120" h="1005241">
                    <a:moveTo>
                      <a:pt x="2870660" y="59690"/>
                    </a:moveTo>
                    <a:cubicBezTo>
                      <a:pt x="2906220" y="59690"/>
                      <a:pt x="2935430" y="88900"/>
                      <a:pt x="2935430" y="124460"/>
                    </a:cubicBezTo>
                    <a:lnTo>
                      <a:pt x="2935430" y="880781"/>
                    </a:lnTo>
                    <a:cubicBezTo>
                      <a:pt x="2935430" y="916341"/>
                      <a:pt x="2906220" y="945551"/>
                      <a:pt x="2870660" y="945551"/>
                    </a:cubicBezTo>
                    <a:lnTo>
                      <a:pt x="124460" y="945551"/>
                    </a:lnTo>
                    <a:cubicBezTo>
                      <a:pt x="88900" y="945551"/>
                      <a:pt x="59690" y="916341"/>
                      <a:pt x="59690" y="880781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2870660" y="59690"/>
                    </a:lnTo>
                    <a:moveTo>
                      <a:pt x="287066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80781"/>
                    </a:lnTo>
                    <a:cubicBezTo>
                      <a:pt x="0" y="949361"/>
                      <a:pt x="55880" y="1005241"/>
                      <a:pt x="124460" y="1005241"/>
                    </a:cubicBezTo>
                    <a:lnTo>
                      <a:pt x="2870660" y="1005241"/>
                    </a:lnTo>
                    <a:cubicBezTo>
                      <a:pt x="2939240" y="1005241"/>
                      <a:pt x="2995120" y="949361"/>
                      <a:pt x="2995120" y="880781"/>
                    </a:cubicBezTo>
                    <a:lnTo>
                      <a:pt x="2995120" y="124460"/>
                    </a:lnTo>
                    <a:cubicBezTo>
                      <a:pt x="2995120" y="55880"/>
                      <a:pt x="2939240" y="0"/>
                      <a:pt x="287066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id="18" name="Group 18"/>
            <p:cNvGrpSpPr/>
            <p:nvPr/>
          </p:nvGrpSpPr>
          <p:grpSpPr>
            <a:xfrm>
              <a:off x="0" y="0"/>
              <a:ext cx="4776929" cy="1603262"/>
              <a:chOff x="0" y="0"/>
              <a:chExt cx="2995120" cy="100524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31750" y="31750"/>
                <a:ext cx="2931620" cy="941740"/>
              </a:xfrm>
              <a:custGeom>
                <a:avLst/>
                <a:gdLst/>
                <a:ahLst/>
                <a:cxnLst/>
                <a:rect l="l" t="t" r="r" b="b"/>
                <a:pathLst>
                  <a:path w="2931620" h="941740">
                    <a:moveTo>
                      <a:pt x="2838910" y="941740"/>
                    </a:moveTo>
                    <a:lnTo>
                      <a:pt x="92710" y="941740"/>
                    </a:lnTo>
                    <a:cubicBezTo>
                      <a:pt x="41910" y="941740"/>
                      <a:pt x="0" y="899830"/>
                      <a:pt x="0" y="849030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2837640" y="0"/>
                    </a:lnTo>
                    <a:cubicBezTo>
                      <a:pt x="2888440" y="0"/>
                      <a:pt x="2930350" y="41910"/>
                      <a:pt x="2930350" y="92710"/>
                    </a:cubicBezTo>
                    <a:lnTo>
                      <a:pt x="2930350" y="847760"/>
                    </a:lnTo>
                    <a:cubicBezTo>
                      <a:pt x="2931620" y="899830"/>
                      <a:pt x="2889710" y="941740"/>
                      <a:pt x="2838910" y="94174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20" name="Freeform 20"/>
              <p:cNvSpPr/>
              <p:nvPr/>
            </p:nvSpPr>
            <p:spPr>
              <a:xfrm>
                <a:off x="0" y="0"/>
                <a:ext cx="2995120" cy="1005241"/>
              </a:xfrm>
              <a:custGeom>
                <a:avLst/>
                <a:gdLst/>
                <a:ahLst/>
                <a:cxnLst/>
                <a:rect l="l" t="t" r="r" b="b"/>
                <a:pathLst>
                  <a:path w="2995120" h="1005241">
                    <a:moveTo>
                      <a:pt x="2870660" y="59690"/>
                    </a:moveTo>
                    <a:cubicBezTo>
                      <a:pt x="2906220" y="59690"/>
                      <a:pt x="2935430" y="88900"/>
                      <a:pt x="2935430" y="124460"/>
                    </a:cubicBezTo>
                    <a:lnTo>
                      <a:pt x="2935430" y="880781"/>
                    </a:lnTo>
                    <a:cubicBezTo>
                      <a:pt x="2935430" y="916341"/>
                      <a:pt x="2906220" y="945551"/>
                      <a:pt x="2870660" y="945551"/>
                    </a:cubicBezTo>
                    <a:lnTo>
                      <a:pt x="124460" y="945551"/>
                    </a:lnTo>
                    <a:cubicBezTo>
                      <a:pt x="88900" y="945551"/>
                      <a:pt x="59690" y="916341"/>
                      <a:pt x="59690" y="880781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2870660" y="59690"/>
                    </a:lnTo>
                    <a:moveTo>
                      <a:pt x="287066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80781"/>
                    </a:lnTo>
                    <a:cubicBezTo>
                      <a:pt x="0" y="949361"/>
                      <a:pt x="55880" y="1005241"/>
                      <a:pt x="124460" y="1005241"/>
                    </a:cubicBezTo>
                    <a:lnTo>
                      <a:pt x="2870660" y="1005241"/>
                    </a:lnTo>
                    <a:cubicBezTo>
                      <a:pt x="2939240" y="1005241"/>
                      <a:pt x="2995120" y="949361"/>
                      <a:pt x="2995120" y="880781"/>
                    </a:cubicBezTo>
                    <a:lnTo>
                      <a:pt x="2995120" y="124460"/>
                    </a:lnTo>
                    <a:cubicBezTo>
                      <a:pt x="2995120" y="55880"/>
                      <a:pt x="2939240" y="0"/>
                      <a:pt x="287066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</p:grpSp>
      <p:grpSp>
        <p:nvGrpSpPr>
          <p:cNvPr id="21" name="Group 21"/>
          <p:cNvGrpSpPr/>
          <p:nvPr/>
        </p:nvGrpSpPr>
        <p:grpSpPr>
          <a:xfrm>
            <a:off x="13479417" y="1334809"/>
            <a:ext cx="3779883" cy="1200762"/>
            <a:chOff x="0" y="0"/>
            <a:chExt cx="4133208" cy="1313003"/>
          </a:xfrm>
        </p:grpSpPr>
        <p:sp>
          <p:nvSpPr>
            <p:cNvPr id="22" name="Freeform 22"/>
            <p:cNvSpPr/>
            <p:nvPr/>
          </p:nvSpPr>
          <p:spPr>
            <a:xfrm>
              <a:off x="31750" y="31750"/>
              <a:ext cx="4069709" cy="1249503"/>
            </a:xfrm>
            <a:custGeom>
              <a:avLst/>
              <a:gdLst/>
              <a:ahLst/>
              <a:cxnLst/>
              <a:rect l="l" t="t" r="r" b="b"/>
              <a:pathLst>
                <a:path w="4069709" h="1249503">
                  <a:moveTo>
                    <a:pt x="3976998" y="1249503"/>
                  </a:moveTo>
                  <a:lnTo>
                    <a:pt x="92710" y="1249503"/>
                  </a:lnTo>
                  <a:cubicBezTo>
                    <a:pt x="41910" y="1249503"/>
                    <a:pt x="0" y="1207593"/>
                    <a:pt x="0" y="1156793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3975728" y="0"/>
                  </a:lnTo>
                  <a:cubicBezTo>
                    <a:pt x="4026528" y="0"/>
                    <a:pt x="4068438" y="41910"/>
                    <a:pt x="4068438" y="92710"/>
                  </a:cubicBezTo>
                  <a:lnTo>
                    <a:pt x="4068438" y="1155523"/>
                  </a:lnTo>
                  <a:cubicBezTo>
                    <a:pt x="4069709" y="1207593"/>
                    <a:pt x="4027798" y="1249503"/>
                    <a:pt x="3976998" y="1249503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3" name="Freeform 23"/>
            <p:cNvSpPr/>
            <p:nvPr/>
          </p:nvSpPr>
          <p:spPr>
            <a:xfrm>
              <a:off x="0" y="0"/>
              <a:ext cx="4133209" cy="1313003"/>
            </a:xfrm>
            <a:custGeom>
              <a:avLst/>
              <a:gdLst/>
              <a:ahLst/>
              <a:cxnLst/>
              <a:rect l="l" t="t" r="r" b="b"/>
              <a:pathLst>
                <a:path w="4133209" h="1313003">
                  <a:moveTo>
                    <a:pt x="4008748" y="59690"/>
                  </a:moveTo>
                  <a:cubicBezTo>
                    <a:pt x="4044308" y="59690"/>
                    <a:pt x="4073518" y="88900"/>
                    <a:pt x="4073518" y="124460"/>
                  </a:cubicBezTo>
                  <a:lnTo>
                    <a:pt x="4073518" y="1188543"/>
                  </a:lnTo>
                  <a:cubicBezTo>
                    <a:pt x="4073518" y="1224103"/>
                    <a:pt x="4044308" y="1253313"/>
                    <a:pt x="4008748" y="1253313"/>
                  </a:cubicBezTo>
                  <a:lnTo>
                    <a:pt x="124460" y="1253313"/>
                  </a:lnTo>
                  <a:cubicBezTo>
                    <a:pt x="88900" y="1253313"/>
                    <a:pt x="59690" y="1224103"/>
                    <a:pt x="59690" y="1188543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4008748" y="59690"/>
                  </a:lnTo>
                  <a:moveTo>
                    <a:pt x="4008748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188543"/>
                  </a:lnTo>
                  <a:cubicBezTo>
                    <a:pt x="0" y="1257123"/>
                    <a:pt x="55880" y="1313003"/>
                    <a:pt x="124460" y="1313003"/>
                  </a:cubicBezTo>
                  <a:lnTo>
                    <a:pt x="4008748" y="1313003"/>
                  </a:lnTo>
                  <a:cubicBezTo>
                    <a:pt x="4077329" y="1313003"/>
                    <a:pt x="4133209" y="1257123"/>
                    <a:pt x="4133209" y="1188543"/>
                  </a:cubicBezTo>
                  <a:lnTo>
                    <a:pt x="4133209" y="124460"/>
                  </a:lnTo>
                  <a:cubicBezTo>
                    <a:pt x="4133209" y="55880"/>
                    <a:pt x="4077329" y="0"/>
                    <a:pt x="4008748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id="24" name="Picture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6292750" y="1640114"/>
            <a:ext cx="590151" cy="590151"/>
          </a:xfrm>
          <a:prstGeom prst="rect">
            <a:avLst/>
          </a:prstGeom>
        </p:spPr>
      </p:pic>
      <p:grpSp>
        <p:nvGrpSpPr>
          <p:cNvPr id="25" name="Group 25"/>
          <p:cNvGrpSpPr/>
          <p:nvPr/>
        </p:nvGrpSpPr>
        <p:grpSpPr>
          <a:xfrm>
            <a:off x="1306896" y="1334809"/>
            <a:ext cx="11778075" cy="1173012"/>
            <a:chOff x="0" y="0"/>
            <a:chExt cx="13253052" cy="1319910"/>
          </a:xfrm>
        </p:grpSpPr>
        <p:sp>
          <p:nvSpPr>
            <p:cNvPr id="26" name="Freeform 26"/>
            <p:cNvSpPr/>
            <p:nvPr/>
          </p:nvSpPr>
          <p:spPr>
            <a:xfrm>
              <a:off x="31750" y="31750"/>
              <a:ext cx="13189553" cy="1256410"/>
            </a:xfrm>
            <a:custGeom>
              <a:avLst/>
              <a:gdLst/>
              <a:ahLst/>
              <a:cxnLst/>
              <a:rect l="l" t="t" r="r" b="b"/>
              <a:pathLst>
                <a:path w="13189553" h="1256410">
                  <a:moveTo>
                    <a:pt x="13096842" y="1256409"/>
                  </a:moveTo>
                  <a:lnTo>
                    <a:pt x="92710" y="1256409"/>
                  </a:lnTo>
                  <a:cubicBezTo>
                    <a:pt x="41910" y="1256409"/>
                    <a:pt x="0" y="1214500"/>
                    <a:pt x="0" y="1163699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3095573" y="0"/>
                  </a:lnTo>
                  <a:cubicBezTo>
                    <a:pt x="13146373" y="0"/>
                    <a:pt x="13188283" y="41910"/>
                    <a:pt x="13188283" y="92710"/>
                  </a:cubicBezTo>
                  <a:lnTo>
                    <a:pt x="13188283" y="1162430"/>
                  </a:lnTo>
                  <a:cubicBezTo>
                    <a:pt x="13189553" y="1214500"/>
                    <a:pt x="13147642" y="1256410"/>
                    <a:pt x="13096842" y="125641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7" name="Freeform 27"/>
            <p:cNvSpPr/>
            <p:nvPr/>
          </p:nvSpPr>
          <p:spPr>
            <a:xfrm>
              <a:off x="0" y="0"/>
              <a:ext cx="13253053" cy="1319910"/>
            </a:xfrm>
            <a:custGeom>
              <a:avLst/>
              <a:gdLst/>
              <a:ahLst/>
              <a:cxnLst/>
              <a:rect l="l" t="t" r="r" b="b"/>
              <a:pathLst>
                <a:path w="13253053" h="1319910">
                  <a:moveTo>
                    <a:pt x="13128592" y="59690"/>
                  </a:moveTo>
                  <a:cubicBezTo>
                    <a:pt x="13164153" y="59690"/>
                    <a:pt x="13193362" y="88900"/>
                    <a:pt x="13193362" y="124460"/>
                  </a:cubicBezTo>
                  <a:lnTo>
                    <a:pt x="13193362" y="1195450"/>
                  </a:lnTo>
                  <a:cubicBezTo>
                    <a:pt x="13193362" y="1231010"/>
                    <a:pt x="13164153" y="1260220"/>
                    <a:pt x="13128592" y="1260220"/>
                  </a:cubicBezTo>
                  <a:lnTo>
                    <a:pt x="124460" y="1260220"/>
                  </a:lnTo>
                  <a:cubicBezTo>
                    <a:pt x="88900" y="1260220"/>
                    <a:pt x="59690" y="1231010"/>
                    <a:pt x="59690" y="1195450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3128592" y="59690"/>
                  </a:lnTo>
                  <a:moveTo>
                    <a:pt x="13128592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195450"/>
                  </a:lnTo>
                  <a:cubicBezTo>
                    <a:pt x="0" y="1264030"/>
                    <a:pt x="55880" y="1319910"/>
                    <a:pt x="124460" y="1319910"/>
                  </a:cubicBezTo>
                  <a:lnTo>
                    <a:pt x="13128592" y="1319910"/>
                  </a:lnTo>
                  <a:cubicBezTo>
                    <a:pt x="13197173" y="1319910"/>
                    <a:pt x="13253053" y="1264030"/>
                    <a:pt x="13253053" y="1195450"/>
                  </a:cubicBezTo>
                  <a:lnTo>
                    <a:pt x="13253053" y="124460"/>
                  </a:lnTo>
                  <a:cubicBezTo>
                    <a:pt x="13253053" y="55880"/>
                    <a:pt x="13197173" y="0"/>
                    <a:pt x="13128592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29" name="TextBox 29"/>
          <p:cNvSpPr txBox="1"/>
          <p:nvPr/>
        </p:nvSpPr>
        <p:spPr>
          <a:xfrm>
            <a:off x="13667078" y="7812516"/>
            <a:ext cx="3207375" cy="781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80"/>
              </a:lnSpc>
            </a:pPr>
            <a:r>
              <a:rPr lang="en-US" sz="5150">
                <a:solidFill>
                  <a:srgbClr val="000000"/>
                </a:solidFill>
                <a:latin typeface="Space Mono"/>
              </a:rPr>
              <a:t>Cancelar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3667078" y="6147200"/>
            <a:ext cx="3207375" cy="847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sz="5600">
                <a:solidFill>
                  <a:srgbClr val="000000"/>
                </a:solidFill>
                <a:latin typeface="Space Mono"/>
              </a:rPr>
              <a:t>GUARDAR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3873087" y="1626040"/>
            <a:ext cx="1753224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spc="44">
                <a:solidFill>
                  <a:srgbClr val="000000"/>
                </a:solidFill>
                <a:latin typeface="Be Vietnam"/>
              </a:rPr>
              <a:t>Buscar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441285" y="1579050"/>
            <a:ext cx="7282429" cy="570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 err="1">
                <a:solidFill>
                  <a:srgbClr val="000000"/>
                </a:solidFill>
                <a:latin typeface="Be Vietnam"/>
              </a:rPr>
              <a:t>Codigo</a:t>
            </a:r>
            <a:r>
              <a:rPr lang="en-US" sz="3399" dirty="0">
                <a:solidFill>
                  <a:srgbClr val="000000"/>
                </a:solidFill>
                <a:latin typeface="Be Vietnam"/>
              </a:rPr>
              <a:t> para </a:t>
            </a:r>
            <a:r>
              <a:rPr lang="en-US" sz="3399" dirty="0" err="1">
                <a:solidFill>
                  <a:srgbClr val="000000"/>
                </a:solidFill>
                <a:latin typeface="Be Vietnam"/>
              </a:rPr>
              <a:t>formularios</a:t>
            </a:r>
            <a:endParaRPr lang="en-US" sz="3399" dirty="0">
              <a:solidFill>
                <a:srgbClr val="000000"/>
              </a:solidFill>
              <a:latin typeface="Be Vietnam"/>
            </a:endParaRPr>
          </a:p>
        </p:txBody>
      </p:sp>
      <p:pic>
        <p:nvPicPr>
          <p:cNvPr id="33" name="Imagen 32">
            <a:extLst>
              <a:ext uri="{FF2B5EF4-FFF2-40B4-BE49-F238E27FC236}">
                <a16:creationId xmlns:a16="http://schemas.microsoft.com/office/drawing/2014/main" id="{F1E258CE-E432-43BB-A859-02F85DA1E8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98562" y="3162300"/>
            <a:ext cx="9021838" cy="5478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190628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1875" b="2187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306896" y="2816771"/>
            <a:ext cx="11778075" cy="6231656"/>
            <a:chOff x="0" y="0"/>
            <a:chExt cx="12879034" cy="6814162"/>
          </a:xfrm>
        </p:grpSpPr>
        <p:sp>
          <p:nvSpPr>
            <p:cNvPr id="4" name="Freeform 4"/>
            <p:cNvSpPr/>
            <p:nvPr/>
          </p:nvSpPr>
          <p:spPr>
            <a:xfrm>
              <a:off x="31750" y="31750"/>
              <a:ext cx="12815533" cy="6750662"/>
            </a:xfrm>
            <a:custGeom>
              <a:avLst/>
              <a:gdLst/>
              <a:ahLst/>
              <a:cxnLst/>
              <a:rect l="l" t="t" r="r" b="b"/>
              <a:pathLst>
                <a:path w="12815533" h="6750662">
                  <a:moveTo>
                    <a:pt x="12722823" y="6750662"/>
                  </a:moveTo>
                  <a:lnTo>
                    <a:pt x="92710" y="6750662"/>
                  </a:lnTo>
                  <a:cubicBezTo>
                    <a:pt x="41910" y="6750662"/>
                    <a:pt x="0" y="6708752"/>
                    <a:pt x="0" y="6657952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2721554" y="0"/>
                  </a:lnTo>
                  <a:cubicBezTo>
                    <a:pt x="12772354" y="0"/>
                    <a:pt x="12814264" y="41910"/>
                    <a:pt x="12814264" y="92710"/>
                  </a:cubicBezTo>
                  <a:lnTo>
                    <a:pt x="12814264" y="6656682"/>
                  </a:lnTo>
                  <a:cubicBezTo>
                    <a:pt x="12815533" y="6708752"/>
                    <a:pt x="12773623" y="6750662"/>
                    <a:pt x="12722823" y="6750662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12879034" cy="6814162"/>
            </a:xfrm>
            <a:custGeom>
              <a:avLst/>
              <a:gdLst/>
              <a:ahLst/>
              <a:cxnLst/>
              <a:rect l="l" t="t" r="r" b="b"/>
              <a:pathLst>
                <a:path w="12879034" h="6814162">
                  <a:moveTo>
                    <a:pt x="12754573" y="59690"/>
                  </a:moveTo>
                  <a:cubicBezTo>
                    <a:pt x="12790133" y="59690"/>
                    <a:pt x="12819344" y="88900"/>
                    <a:pt x="12819344" y="124460"/>
                  </a:cubicBezTo>
                  <a:lnTo>
                    <a:pt x="12819344" y="6689702"/>
                  </a:lnTo>
                  <a:cubicBezTo>
                    <a:pt x="12819344" y="6725262"/>
                    <a:pt x="12790133" y="6754472"/>
                    <a:pt x="12754573" y="6754472"/>
                  </a:cubicBezTo>
                  <a:lnTo>
                    <a:pt x="124460" y="6754472"/>
                  </a:lnTo>
                  <a:cubicBezTo>
                    <a:pt x="88900" y="6754472"/>
                    <a:pt x="59690" y="6725262"/>
                    <a:pt x="59690" y="6689702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2754573" y="59690"/>
                  </a:lnTo>
                  <a:moveTo>
                    <a:pt x="12754573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6689702"/>
                  </a:lnTo>
                  <a:cubicBezTo>
                    <a:pt x="0" y="6758282"/>
                    <a:pt x="55880" y="6814162"/>
                    <a:pt x="124460" y="6814162"/>
                  </a:cubicBezTo>
                  <a:lnTo>
                    <a:pt x="12754573" y="6814162"/>
                  </a:lnTo>
                  <a:cubicBezTo>
                    <a:pt x="12823154" y="6814162"/>
                    <a:pt x="12879034" y="6758282"/>
                    <a:pt x="12879034" y="6689702"/>
                  </a:cubicBezTo>
                  <a:lnTo>
                    <a:pt x="12879034" y="124460"/>
                  </a:lnTo>
                  <a:cubicBezTo>
                    <a:pt x="12879034" y="55880"/>
                    <a:pt x="12823154" y="0"/>
                    <a:pt x="12754573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2293090" y="2995292"/>
            <a:ext cx="560936" cy="59953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13479417" y="7633965"/>
            <a:ext cx="3779883" cy="1414462"/>
            <a:chOff x="0" y="0"/>
            <a:chExt cx="5039844" cy="1885950"/>
          </a:xfrm>
        </p:grpSpPr>
        <p:grpSp>
          <p:nvGrpSpPr>
            <p:cNvPr id="8" name="Group 8"/>
            <p:cNvGrpSpPr/>
            <p:nvPr/>
          </p:nvGrpSpPr>
          <p:grpSpPr>
            <a:xfrm>
              <a:off x="262914" y="282688"/>
              <a:ext cx="4776929" cy="1603262"/>
              <a:chOff x="0" y="0"/>
              <a:chExt cx="2995120" cy="100524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31750" y="31750"/>
                <a:ext cx="2931620" cy="941740"/>
              </a:xfrm>
              <a:custGeom>
                <a:avLst/>
                <a:gdLst/>
                <a:ahLst/>
                <a:cxnLst/>
                <a:rect l="l" t="t" r="r" b="b"/>
                <a:pathLst>
                  <a:path w="2931620" h="941740">
                    <a:moveTo>
                      <a:pt x="2838910" y="941740"/>
                    </a:moveTo>
                    <a:lnTo>
                      <a:pt x="92710" y="941740"/>
                    </a:lnTo>
                    <a:cubicBezTo>
                      <a:pt x="41910" y="941740"/>
                      <a:pt x="0" y="899830"/>
                      <a:pt x="0" y="849030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2837640" y="0"/>
                    </a:lnTo>
                    <a:cubicBezTo>
                      <a:pt x="2888440" y="0"/>
                      <a:pt x="2930350" y="41910"/>
                      <a:pt x="2930350" y="92710"/>
                    </a:cubicBezTo>
                    <a:lnTo>
                      <a:pt x="2930350" y="847760"/>
                    </a:lnTo>
                    <a:cubicBezTo>
                      <a:pt x="2931620" y="899830"/>
                      <a:pt x="2889710" y="941740"/>
                      <a:pt x="2838910" y="94174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0" name="Freeform 10"/>
              <p:cNvSpPr/>
              <p:nvPr/>
            </p:nvSpPr>
            <p:spPr>
              <a:xfrm>
                <a:off x="0" y="0"/>
                <a:ext cx="2995120" cy="1005241"/>
              </a:xfrm>
              <a:custGeom>
                <a:avLst/>
                <a:gdLst/>
                <a:ahLst/>
                <a:cxnLst/>
                <a:rect l="l" t="t" r="r" b="b"/>
                <a:pathLst>
                  <a:path w="2995120" h="1005241">
                    <a:moveTo>
                      <a:pt x="2870660" y="59690"/>
                    </a:moveTo>
                    <a:cubicBezTo>
                      <a:pt x="2906220" y="59690"/>
                      <a:pt x="2935430" y="88900"/>
                      <a:pt x="2935430" y="124460"/>
                    </a:cubicBezTo>
                    <a:lnTo>
                      <a:pt x="2935430" y="880781"/>
                    </a:lnTo>
                    <a:cubicBezTo>
                      <a:pt x="2935430" y="916341"/>
                      <a:pt x="2906220" y="945551"/>
                      <a:pt x="2870660" y="945551"/>
                    </a:cubicBezTo>
                    <a:lnTo>
                      <a:pt x="124460" y="945551"/>
                    </a:lnTo>
                    <a:cubicBezTo>
                      <a:pt x="88900" y="945551"/>
                      <a:pt x="59690" y="916341"/>
                      <a:pt x="59690" y="880781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2870660" y="59690"/>
                    </a:lnTo>
                    <a:moveTo>
                      <a:pt x="287066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80781"/>
                    </a:lnTo>
                    <a:cubicBezTo>
                      <a:pt x="0" y="949361"/>
                      <a:pt x="55880" y="1005241"/>
                      <a:pt x="124460" y="1005241"/>
                    </a:cubicBezTo>
                    <a:lnTo>
                      <a:pt x="2870660" y="1005241"/>
                    </a:lnTo>
                    <a:cubicBezTo>
                      <a:pt x="2939240" y="1005241"/>
                      <a:pt x="2995120" y="949361"/>
                      <a:pt x="2995120" y="880781"/>
                    </a:cubicBezTo>
                    <a:lnTo>
                      <a:pt x="2995120" y="124460"/>
                    </a:lnTo>
                    <a:cubicBezTo>
                      <a:pt x="2995120" y="55880"/>
                      <a:pt x="2939240" y="0"/>
                      <a:pt x="287066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id="11" name="Group 11"/>
            <p:cNvGrpSpPr/>
            <p:nvPr/>
          </p:nvGrpSpPr>
          <p:grpSpPr>
            <a:xfrm>
              <a:off x="0" y="0"/>
              <a:ext cx="4776929" cy="1603262"/>
              <a:chOff x="0" y="0"/>
              <a:chExt cx="2995120" cy="100524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31750" y="31750"/>
                <a:ext cx="2931620" cy="941740"/>
              </a:xfrm>
              <a:custGeom>
                <a:avLst/>
                <a:gdLst/>
                <a:ahLst/>
                <a:cxnLst/>
                <a:rect l="l" t="t" r="r" b="b"/>
                <a:pathLst>
                  <a:path w="2931620" h="941740">
                    <a:moveTo>
                      <a:pt x="2838910" y="941740"/>
                    </a:moveTo>
                    <a:lnTo>
                      <a:pt x="92710" y="941740"/>
                    </a:lnTo>
                    <a:cubicBezTo>
                      <a:pt x="41910" y="941740"/>
                      <a:pt x="0" y="899830"/>
                      <a:pt x="0" y="849030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2837640" y="0"/>
                    </a:lnTo>
                    <a:cubicBezTo>
                      <a:pt x="2888440" y="0"/>
                      <a:pt x="2930350" y="41910"/>
                      <a:pt x="2930350" y="92710"/>
                    </a:cubicBezTo>
                    <a:lnTo>
                      <a:pt x="2930350" y="847760"/>
                    </a:lnTo>
                    <a:cubicBezTo>
                      <a:pt x="2931620" y="899830"/>
                      <a:pt x="2889710" y="941740"/>
                      <a:pt x="2838910" y="94174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3" name="Freeform 13"/>
              <p:cNvSpPr/>
              <p:nvPr/>
            </p:nvSpPr>
            <p:spPr>
              <a:xfrm>
                <a:off x="0" y="0"/>
                <a:ext cx="2995120" cy="1005241"/>
              </a:xfrm>
              <a:custGeom>
                <a:avLst/>
                <a:gdLst/>
                <a:ahLst/>
                <a:cxnLst/>
                <a:rect l="l" t="t" r="r" b="b"/>
                <a:pathLst>
                  <a:path w="2995120" h="1005241">
                    <a:moveTo>
                      <a:pt x="2870660" y="59690"/>
                    </a:moveTo>
                    <a:cubicBezTo>
                      <a:pt x="2906220" y="59690"/>
                      <a:pt x="2935430" y="88900"/>
                      <a:pt x="2935430" y="124460"/>
                    </a:cubicBezTo>
                    <a:lnTo>
                      <a:pt x="2935430" y="880781"/>
                    </a:lnTo>
                    <a:cubicBezTo>
                      <a:pt x="2935430" y="916341"/>
                      <a:pt x="2906220" y="945551"/>
                      <a:pt x="2870660" y="945551"/>
                    </a:cubicBezTo>
                    <a:lnTo>
                      <a:pt x="124460" y="945551"/>
                    </a:lnTo>
                    <a:cubicBezTo>
                      <a:pt x="88900" y="945551"/>
                      <a:pt x="59690" y="916341"/>
                      <a:pt x="59690" y="880781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2870660" y="59690"/>
                    </a:lnTo>
                    <a:moveTo>
                      <a:pt x="287066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80781"/>
                    </a:lnTo>
                    <a:cubicBezTo>
                      <a:pt x="0" y="949361"/>
                      <a:pt x="55880" y="1005241"/>
                      <a:pt x="124460" y="1005241"/>
                    </a:cubicBezTo>
                    <a:lnTo>
                      <a:pt x="2870660" y="1005241"/>
                    </a:lnTo>
                    <a:cubicBezTo>
                      <a:pt x="2939240" y="1005241"/>
                      <a:pt x="2995120" y="949361"/>
                      <a:pt x="2995120" y="880781"/>
                    </a:cubicBezTo>
                    <a:lnTo>
                      <a:pt x="2995120" y="124460"/>
                    </a:lnTo>
                    <a:cubicBezTo>
                      <a:pt x="2995120" y="55880"/>
                      <a:pt x="2939240" y="0"/>
                      <a:pt x="287066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</p:grpSp>
      <p:grpSp>
        <p:nvGrpSpPr>
          <p:cNvPr id="14" name="Group 14"/>
          <p:cNvGrpSpPr/>
          <p:nvPr/>
        </p:nvGrpSpPr>
        <p:grpSpPr>
          <a:xfrm>
            <a:off x="13479417" y="5968648"/>
            <a:ext cx="3779883" cy="1414462"/>
            <a:chOff x="0" y="0"/>
            <a:chExt cx="5039844" cy="1885950"/>
          </a:xfrm>
        </p:grpSpPr>
        <p:grpSp>
          <p:nvGrpSpPr>
            <p:cNvPr id="15" name="Group 15"/>
            <p:cNvGrpSpPr/>
            <p:nvPr/>
          </p:nvGrpSpPr>
          <p:grpSpPr>
            <a:xfrm>
              <a:off x="262914" y="282688"/>
              <a:ext cx="4776929" cy="1603262"/>
              <a:chOff x="0" y="0"/>
              <a:chExt cx="2995120" cy="100524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31750" y="31750"/>
                <a:ext cx="2931620" cy="941740"/>
              </a:xfrm>
              <a:custGeom>
                <a:avLst/>
                <a:gdLst/>
                <a:ahLst/>
                <a:cxnLst/>
                <a:rect l="l" t="t" r="r" b="b"/>
                <a:pathLst>
                  <a:path w="2931620" h="941740">
                    <a:moveTo>
                      <a:pt x="2838910" y="941740"/>
                    </a:moveTo>
                    <a:lnTo>
                      <a:pt x="92710" y="941740"/>
                    </a:lnTo>
                    <a:cubicBezTo>
                      <a:pt x="41910" y="941740"/>
                      <a:pt x="0" y="899830"/>
                      <a:pt x="0" y="849030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2837640" y="0"/>
                    </a:lnTo>
                    <a:cubicBezTo>
                      <a:pt x="2888440" y="0"/>
                      <a:pt x="2930350" y="41910"/>
                      <a:pt x="2930350" y="92710"/>
                    </a:cubicBezTo>
                    <a:lnTo>
                      <a:pt x="2930350" y="847760"/>
                    </a:lnTo>
                    <a:cubicBezTo>
                      <a:pt x="2931620" y="899830"/>
                      <a:pt x="2889710" y="941740"/>
                      <a:pt x="2838910" y="94174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7" name="Freeform 17"/>
              <p:cNvSpPr/>
              <p:nvPr/>
            </p:nvSpPr>
            <p:spPr>
              <a:xfrm>
                <a:off x="0" y="0"/>
                <a:ext cx="2995120" cy="1005241"/>
              </a:xfrm>
              <a:custGeom>
                <a:avLst/>
                <a:gdLst/>
                <a:ahLst/>
                <a:cxnLst/>
                <a:rect l="l" t="t" r="r" b="b"/>
                <a:pathLst>
                  <a:path w="2995120" h="1005241">
                    <a:moveTo>
                      <a:pt x="2870660" y="59690"/>
                    </a:moveTo>
                    <a:cubicBezTo>
                      <a:pt x="2906220" y="59690"/>
                      <a:pt x="2935430" y="88900"/>
                      <a:pt x="2935430" y="124460"/>
                    </a:cubicBezTo>
                    <a:lnTo>
                      <a:pt x="2935430" y="880781"/>
                    </a:lnTo>
                    <a:cubicBezTo>
                      <a:pt x="2935430" y="916341"/>
                      <a:pt x="2906220" y="945551"/>
                      <a:pt x="2870660" y="945551"/>
                    </a:cubicBezTo>
                    <a:lnTo>
                      <a:pt x="124460" y="945551"/>
                    </a:lnTo>
                    <a:cubicBezTo>
                      <a:pt x="88900" y="945551"/>
                      <a:pt x="59690" y="916341"/>
                      <a:pt x="59690" y="880781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2870660" y="59690"/>
                    </a:lnTo>
                    <a:moveTo>
                      <a:pt x="287066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80781"/>
                    </a:lnTo>
                    <a:cubicBezTo>
                      <a:pt x="0" y="949361"/>
                      <a:pt x="55880" y="1005241"/>
                      <a:pt x="124460" y="1005241"/>
                    </a:cubicBezTo>
                    <a:lnTo>
                      <a:pt x="2870660" y="1005241"/>
                    </a:lnTo>
                    <a:cubicBezTo>
                      <a:pt x="2939240" y="1005241"/>
                      <a:pt x="2995120" y="949361"/>
                      <a:pt x="2995120" y="880781"/>
                    </a:cubicBezTo>
                    <a:lnTo>
                      <a:pt x="2995120" y="124460"/>
                    </a:lnTo>
                    <a:cubicBezTo>
                      <a:pt x="2995120" y="55880"/>
                      <a:pt x="2939240" y="0"/>
                      <a:pt x="287066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id="18" name="Group 18"/>
            <p:cNvGrpSpPr/>
            <p:nvPr/>
          </p:nvGrpSpPr>
          <p:grpSpPr>
            <a:xfrm>
              <a:off x="0" y="0"/>
              <a:ext cx="4776929" cy="1603262"/>
              <a:chOff x="0" y="0"/>
              <a:chExt cx="2995120" cy="100524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31750" y="31750"/>
                <a:ext cx="2931620" cy="941740"/>
              </a:xfrm>
              <a:custGeom>
                <a:avLst/>
                <a:gdLst/>
                <a:ahLst/>
                <a:cxnLst/>
                <a:rect l="l" t="t" r="r" b="b"/>
                <a:pathLst>
                  <a:path w="2931620" h="941740">
                    <a:moveTo>
                      <a:pt x="2838910" y="941740"/>
                    </a:moveTo>
                    <a:lnTo>
                      <a:pt x="92710" y="941740"/>
                    </a:lnTo>
                    <a:cubicBezTo>
                      <a:pt x="41910" y="941740"/>
                      <a:pt x="0" y="899830"/>
                      <a:pt x="0" y="849030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2837640" y="0"/>
                    </a:lnTo>
                    <a:cubicBezTo>
                      <a:pt x="2888440" y="0"/>
                      <a:pt x="2930350" y="41910"/>
                      <a:pt x="2930350" y="92710"/>
                    </a:cubicBezTo>
                    <a:lnTo>
                      <a:pt x="2930350" y="847760"/>
                    </a:lnTo>
                    <a:cubicBezTo>
                      <a:pt x="2931620" y="899830"/>
                      <a:pt x="2889710" y="941740"/>
                      <a:pt x="2838910" y="94174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20" name="Freeform 20"/>
              <p:cNvSpPr/>
              <p:nvPr/>
            </p:nvSpPr>
            <p:spPr>
              <a:xfrm>
                <a:off x="0" y="0"/>
                <a:ext cx="2995120" cy="1005241"/>
              </a:xfrm>
              <a:custGeom>
                <a:avLst/>
                <a:gdLst/>
                <a:ahLst/>
                <a:cxnLst/>
                <a:rect l="l" t="t" r="r" b="b"/>
                <a:pathLst>
                  <a:path w="2995120" h="1005241">
                    <a:moveTo>
                      <a:pt x="2870660" y="59690"/>
                    </a:moveTo>
                    <a:cubicBezTo>
                      <a:pt x="2906220" y="59690"/>
                      <a:pt x="2935430" y="88900"/>
                      <a:pt x="2935430" y="124460"/>
                    </a:cubicBezTo>
                    <a:lnTo>
                      <a:pt x="2935430" y="880781"/>
                    </a:lnTo>
                    <a:cubicBezTo>
                      <a:pt x="2935430" y="916341"/>
                      <a:pt x="2906220" y="945551"/>
                      <a:pt x="2870660" y="945551"/>
                    </a:cubicBezTo>
                    <a:lnTo>
                      <a:pt x="124460" y="945551"/>
                    </a:lnTo>
                    <a:cubicBezTo>
                      <a:pt x="88900" y="945551"/>
                      <a:pt x="59690" y="916341"/>
                      <a:pt x="59690" y="880781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2870660" y="59690"/>
                    </a:lnTo>
                    <a:moveTo>
                      <a:pt x="287066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80781"/>
                    </a:lnTo>
                    <a:cubicBezTo>
                      <a:pt x="0" y="949361"/>
                      <a:pt x="55880" y="1005241"/>
                      <a:pt x="124460" y="1005241"/>
                    </a:cubicBezTo>
                    <a:lnTo>
                      <a:pt x="2870660" y="1005241"/>
                    </a:lnTo>
                    <a:cubicBezTo>
                      <a:pt x="2939240" y="1005241"/>
                      <a:pt x="2995120" y="949361"/>
                      <a:pt x="2995120" y="880781"/>
                    </a:cubicBezTo>
                    <a:lnTo>
                      <a:pt x="2995120" y="124460"/>
                    </a:lnTo>
                    <a:cubicBezTo>
                      <a:pt x="2995120" y="55880"/>
                      <a:pt x="2939240" y="0"/>
                      <a:pt x="287066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</p:grpSp>
      <p:grpSp>
        <p:nvGrpSpPr>
          <p:cNvPr id="21" name="Group 21"/>
          <p:cNvGrpSpPr/>
          <p:nvPr/>
        </p:nvGrpSpPr>
        <p:grpSpPr>
          <a:xfrm>
            <a:off x="13479417" y="1334809"/>
            <a:ext cx="3779883" cy="1200762"/>
            <a:chOff x="0" y="0"/>
            <a:chExt cx="4133208" cy="1313003"/>
          </a:xfrm>
        </p:grpSpPr>
        <p:sp>
          <p:nvSpPr>
            <p:cNvPr id="22" name="Freeform 22"/>
            <p:cNvSpPr/>
            <p:nvPr/>
          </p:nvSpPr>
          <p:spPr>
            <a:xfrm>
              <a:off x="31750" y="31750"/>
              <a:ext cx="4069709" cy="1249503"/>
            </a:xfrm>
            <a:custGeom>
              <a:avLst/>
              <a:gdLst/>
              <a:ahLst/>
              <a:cxnLst/>
              <a:rect l="l" t="t" r="r" b="b"/>
              <a:pathLst>
                <a:path w="4069709" h="1249503">
                  <a:moveTo>
                    <a:pt x="3976998" y="1249503"/>
                  </a:moveTo>
                  <a:lnTo>
                    <a:pt x="92710" y="1249503"/>
                  </a:lnTo>
                  <a:cubicBezTo>
                    <a:pt x="41910" y="1249503"/>
                    <a:pt x="0" y="1207593"/>
                    <a:pt x="0" y="1156793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3975728" y="0"/>
                  </a:lnTo>
                  <a:cubicBezTo>
                    <a:pt x="4026528" y="0"/>
                    <a:pt x="4068438" y="41910"/>
                    <a:pt x="4068438" y="92710"/>
                  </a:cubicBezTo>
                  <a:lnTo>
                    <a:pt x="4068438" y="1155523"/>
                  </a:lnTo>
                  <a:cubicBezTo>
                    <a:pt x="4069709" y="1207593"/>
                    <a:pt x="4027798" y="1249503"/>
                    <a:pt x="3976998" y="1249503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3" name="Freeform 23"/>
            <p:cNvSpPr/>
            <p:nvPr/>
          </p:nvSpPr>
          <p:spPr>
            <a:xfrm>
              <a:off x="0" y="0"/>
              <a:ext cx="4133209" cy="1313003"/>
            </a:xfrm>
            <a:custGeom>
              <a:avLst/>
              <a:gdLst/>
              <a:ahLst/>
              <a:cxnLst/>
              <a:rect l="l" t="t" r="r" b="b"/>
              <a:pathLst>
                <a:path w="4133209" h="1313003">
                  <a:moveTo>
                    <a:pt x="4008748" y="59690"/>
                  </a:moveTo>
                  <a:cubicBezTo>
                    <a:pt x="4044308" y="59690"/>
                    <a:pt x="4073518" y="88900"/>
                    <a:pt x="4073518" y="124460"/>
                  </a:cubicBezTo>
                  <a:lnTo>
                    <a:pt x="4073518" y="1188543"/>
                  </a:lnTo>
                  <a:cubicBezTo>
                    <a:pt x="4073518" y="1224103"/>
                    <a:pt x="4044308" y="1253313"/>
                    <a:pt x="4008748" y="1253313"/>
                  </a:cubicBezTo>
                  <a:lnTo>
                    <a:pt x="124460" y="1253313"/>
                  </a:lnTo>
                  <a:cubicBezTo>
                    <a:pt x="88900" y="1253313"/>
                    <a:pt x="59690" y="1224103"/>
                    <a:pt x="59690" y="1188543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4008748" y="59690"/>
                  </a:lnTo>
                  <a:moveTo>
                    <a:pt x="4008748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188543"/>
                  </a:lnTo>
                  <a:cubicBezTo>
                    <a:pt x="0" y="1257123"/>
                    <a:pt x="55880" y="1313003"/>
                    <a:pt x="124460" y="1313003"/>
                  </a:cubicBezTo>
                  <a:lnTo>
                    <a:pt x="4008748" y="1313003"/>
                  </a:lnTo>
                  <a:cubicBezTo>
                    <a:pt x="4077329" y="1313003"/>
                    <a:pt x="4133209" y="1257123"/>
                    <a:pt x="4133209" y="1188543"/>
                  </a:cubicBezTo>
                  <a:lnTo>
                    <a:pt x="4133209" y="124460"/>
                  </a:lnTo>
                  <a:cubicBezTo>
                    <a:pt x="4133209" y="55880"/>
                    <a:pt x="4077329" y="0"/>
                    <a:pt x="4008748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id="24" name="Picture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6292750" y="1640114"/>
            <a:ext cx="590151" cy="590151"/>
          </a:xfrm>
          <a:prstGeom prst="rect">
            <a:avLst/>
          </a:prstGeom>
        </p:spPr>
      </p:pic>
      <p:grpSp>
        <p:nvGrpSpPr>
          <p:cNvPr id="25" name="Group 25"/>
          <p:cNvGrpSpPr/>
          <p:nvPr/>
        </p:nvGrpSpPr>
        <p:grpSpPr>
          <a:xfrm>
            <a:off x="1306896" y="1334809"/>
            <a:ext cx="11778075" cy="1173012"/>
            <a:chOff x="0" y="0"/>
            <a:chExt cx="13253052" cy="1319910"/>
          </a:xfrm>
        </p:grpSpPr>
        <p:sp>
          <p:nvSpPr>
            <p:cNvPr id="26" name="Freeform 26"/>
            <p:cNvSpPr/>
            <p:nvPr/>
          </p:nvSpPr>
          <p:spPr>
            <a:xfrm>
              <a:off x="31750" y="31750"/>
              <a:ext cx="13189553" cy="1256410"/>
            </a:xfrm>
            <a:custGeom>
              <a:avLst/>
              <a:gdLst/>
              <a:ahLst/>
              <a:cxnLst/>
              <a:rect l="l" t="t" r="r" b="b"/>
              <a:pathLst>
                <a:path w="13189553" h="1256410">
                  <a:moveTo>
                    <a:pt x="13096842" y="1256409"/>
                  </a:moveTo>
                  <a:lnTo>
                    <a:pt x="92710" y="1256409"/>
                  </a:lnTo>
                  <a:cubicBezTo>
                    <a:pt x="41910" y="1256409"/>
                    <a:pt x="0" y="1214500"/>
                    <a:pt x="0" y="1163699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3095573" y="0"/>
                  </a:lnTo>
                  <a:cubicBezTo>
                    <a:pt x="13146373" y="0"/>
                    <a:pt x="13188283" y="41910"/>
                    <a:pt x="13188283" y="92710"/>
                  </a:cubicBezTo>
                  <a:lnTo>
                    <a:pt x="13188283" y="1162430"/>
                  </a:lnTo>
                  <a:cubicBezTo>
                    <a:pt x="13189553" y="1214500"/>
                    <a:pt x="13147642" y="1256410"/>
                    <a:pt x="13096842" y="125641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7" name="Freeform 27"/>
            <p:cNvSpPr/>
            <p:nvPr/>
          </p:nvSpPr>
          <p:spPr>
            <a:xfrm>
              <a:off x="0" y="0"/>
              <a:ext cx="13253053" cy="1319910"/>
            </a:xfrm>
            <a:custGeom>
              <a:avLst/>
              <a:gdLst/>
              <a:ahLst/>
              <a:cxnLst/>
              <a:rect l="l" t="t" r="r" b="b"/>
              <a:pathLst>
                <a:path w="13253053" h="1319910">
                  <a:moveTo>
                    <a:pt x="13128592" y="59690"/>
                  </a:moveTo>
                  <a:cubicBezTo>
                    <a:pt x="13164153" y="59690"/>
                    <a:pt x="13193362" y="88900"/>
                    <a:pt x="13193362" y="124460"/>
                  </a:cubicBezTo>
                  <a:lnTo>
                    <a:pt x="13193362" y="1195450"/>
                  </a:lnTo>
                  <a:cubicBezTo>
                    <a:pt x="13193362" y="1231010"/>
                    <a:pt x="13164153" y="1260220"/>
                    <a:pt x="13128592" y="1260220"/>
                  </a:cubicBezTo>
                  <a:lnTo>
                    <a:pt x="124460" y="1260220"/>
                  </a:lnTo>
                  <a:cubicBezTo>
                    <a:pt x="88900" y="1260220"/>
                    <a:pt x="59690" y="1231010"/>
                    <a:pt x="59690" y="1195450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3128592" y="59690"/>
                  </a:lnTo>
                  <a:moveTo>
                    <a:pt x="13128592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195450"/>
                  </a:lnTo>
                  <a:cubicBezTo>
                    <a:pt x="0" y="1264030"/>
                    <a:pt x="55880" y="1319910"/>
                    <a:pt x="124460" y="1319910"/>
                  </a:cubicBezTo>
                  <a:lnTo>
                    <a:pt x="13128592" y="1319910"/>
                  </a:lnTo>
                  <a:cubicBezTo>
                    <a:pt x="13197173" y="1319910"/>
                    <a:pt x="13253053" y="1264030"/>
                    <a:pt x="13253053" y="1195450"/>
                  </a:cubicBezTo>
                  <a:lnTo>
                    <a:pt x="13253053" y="124460"/>
                  </a:lnTo>
                  <a:cubicBezTo>
                    <a:pt x="13253053" y="55880"/>
                    <a:pt x="13197173" y="0"/>
                    <a:pt x="13128592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29" name="TextBox 29"/>
          <p:cNvSpPr txBox="1"/>
          <p:nvPr/>
        </p:nvSpPr>
        <p:spPr>
          <a:xfrm>
            <a:off x="13667078" y="7812516"/>
            <a:ext cx="3207375" cy="781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80"/>
              </a:lnSpc>
            </a:pPr>
            <a:r>
              <a:rPr lang="en-US" sz="5150">
                <a:solidFill>
                  <a:srgbClr val="000000"/>
                </a:solidFill>
                <a:latin typeface="Space Mono"/>
              </a:rPr>
              <a:t>Cancelar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3667078" y="6147200"/>
            <a:ext cx="3207375" cy="847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sz="5600">
                <a:solidFill>
                  <a:srgbClr val="000000"/>
                </a:solidFill>
                <a:latin typeface="Space Mono"/>
              </a:rPr>
              <a:t>GUARDAR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3873087" y="1626040"/>
            <a:ext cx="1753224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spc="44">
                <a:solidFill>
                  <a:srgbClr val="000000"/>
                </a:solidFill>
                <a:latin typeface="Be Vietnam"/>
              </a:rPr>
              <a:t>Buscar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676400" y="1609727"/>
            <a:ext cx="9677400" cy="5564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Be Vietnam"/>
              </a:rPr>
              <a:t>Macros de Flask para </a:t>
            </a:r>
            <a:r>
              <a:rPr lang="en-US" sz="3399" dirty="0" err="1">
                <a:solidFill>
                  <a:srgbClr val="000000"/>
                </a:solidFill>
                <a:latin typeface="Be Vietnam"/>
              </a:rPr>
              <a:t>interactuar</a:t>
            </a:r>
            <a:r>
              <a:rPr lang="en-US" sz="3399" dirty="0">
                <a:solidFill>
                  <a:srgbClr val="000000"/>
                </a:solidFill>
                <a:latin typeface="Be Vietnam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Be Vietnam"/>
              </a:rPr>
              <a:t>en</a:t>
            </a:r>
            <a:r>
              <a:rPr lang="en-US" sz="3399" dirty="0">
                <a:solidFill>
                  <a:srgbClr val="000000"/>
                </a:solidFill>
                <a:latin typeface="Be Vietnam"/>
              </a:rPr>
              <a:t> Sitio Web</a:t>
            </a:r>
          </a:p>
        </p:txBody>
      </p:sp>
      <p:pic>
        <p:nvPicPr>
          <p:cNvPr id="33" name="Imagen 32">
            <a:extLst>
              <a:ext uri="{FF2B5EF4-FFF2-40B4-BE49-F238E27FC236}">
                <a16:creationId xmlns:a16="http://schemas.microsoft.com/office/drawing/2014/main" id="{868C2ADC-3D73-40B9-B9F3-F33FAF9F72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86514" y="3291963"/>
            <a:ext cx="11418838" cy="5301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283793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1875" b="2187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306896" y="2816771"/>
            <a:ext cx="11778075" cy="6231656"/>
            <a:chOff x="0" y="0"/>
            <a:chExt cx="12879034" cy="6814162"/>
          </a:xfrm>
        </p:grpSpPr>
        <p:sp>
          <p:nvSpPr>
            <p:cNvPr id="4" name="Freeform 4"/>
            <p:cNvSpPr/>
            <p:nvPr/>
          </p:nvSpPr>
          <p:spPr>
            <a:xfrm>
              <a:off x="31750" y="31750"/>
              <a:ext cx="12815533" cy="6750662"/>
            </a:xfrm>
            <a:custGeom>
              <a:avLst/>
              <a:gdLst/>
              <a:ahLst/>
              <a:cxnLst/>
              <a:rect l="l" t="t" r="r" b="b"/>
              <a:pathLst>
                <a:path w="12815533" h="6750662">
                  <a:moveTo>
                    <a:pt x="12722823" y="6750662"/>
                  </a:moveTo>
                  <a:lnTo>
                    <a:pt x="92710" y="6750662"/>
                  </a:lnTo>
                  <a:cubicBezTo>
                    <a:pt x="41910" y="6750662"/>
                    <a:pt x="0" y="6708752"/>
                    <a:pt x="0" y="6657952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2721554" y="0"/>
                  </a:lnTo>
                  <a:cubicBezTo>
                    <a:pt x="12772354" y="0"/>
                    <a:pt x="12814264" y="41910"/>
                    <a:pt x="12814264" y="92710"/>
                  </a:cubicBezTo>
                  <a:lnTo>
                    <a:pt x="12814264" y="6656682"/>
                  </a:lnTo>
                  <a:cubicBezTo>
                    <a:pt x="12815533" y="6708752"/>
                    <a:pt x="12773623" y="6750662"/>
                    <a:pt x="12722823" y="6750662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12879034" cy="6814162"/>
            </a:xfrm>
            <a:custGeom>
              <a:avLst/>
              <a:gdLst/>
              <a:ahLst/>
              <a:cxnLst/>
              <a:rect l="l" t="t" r="r" b="b"/>
              <a:pathLst>
                <a:path w="12879034" h="6814162">
                  <a:moveTo>
                    <a:pt x="12754573" y="59690"/>
                  </a:moveTo>
                  <a:cubicBezTo>
                    <a:pt x="12790133" y="59690"/>
                    <a:pt x="12819344" y="88900"/>
                    <a:pt x="12819344" y="124460"/>
                  </a:cubicBezTo>
                  <a:lnTo>
                    <a:pt x="12819344" y="6689702"/>
                  </a:lnTo>
                  <a:cubicBezTo>
                    <a:pt x="12819344" y="6725262"/>
                    <a:pt x="12790133" y="6754472"/>
                    <a:pt x="12754573" y="6754472"/>
                  </a:cubicBezTo>
                  <a:lnTo>
                    <a:pt x="124460" y="6754472"/>
                  </a:lnTo>
                  <a:cubicBezTo>
                    <a:pt x="88900" y="6754472"/>
                    <a:pt x="59690" y="6725262"/>
                    <a:pt x="59690" y="6689702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2754573" y="59690"/>
                  </a:lnTo>
                  <a:moveTo>
                    <a:pt x="12754573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6689702"/>
                  </a:lnTo>
                  <a:cubicBezTo>
                    <a:pt x="0" y="6758282"/>
                    <a:pt x="55880" y="6814162"/>
                    <a:pt x="124460" y="6814162"/>
                  </a:cubicBezTo>
                  <a:lnTo>
                    <a:pt x="12754573" y="6814162"/>
                  </a:lnTo>
                  <a:cubicBezTo>
                    <a:pt x="12823154" y="6814162"/>
                    <a:pt x="12879034" y="6758282"/>
                    <a:pt x="12879034" y="6689702"/>
                  </a:cubicBezTo>
                  <a:lnTo>
                    <a:pt x="12879034" y="124460"/>
                  </a:lnTo>
                  <a:cubicBezTo>
                    <a:pt x="12879034" y="55880"/>
                    <a:pt x="12823154" y="0"/>
                    <a:pt x="12754573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2293090" y="2995292"/>
            <a:ext cx="560936" cy="59953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13479417" y="7633965"/>
            <a:ext cx="3779883" cy="1414462"/>
            <a:chOff x="0" y="0"/>
            <a:chExt cx="5039844" cy="1885950"/>
          </a:xfrm>
        </p:grpSpPr>
        <p:grpSp>
          <p:nvGrpSpPr>
            <p:cNvPr id="8" name="Group 8"/>
            <p:cNvGrpSpPr/>
            <p:nvPr/>
          </p:nvGrpSpPr>
          <p:grpSpPr>
            <a:xfrm>
              <a:off x="262914" y="282688"/>
              <a:ext cx="4776929" cy="1603262"/>
              <a:chOff x="0" y="0"/>
              <a:chExt cx="2995120" cy="100524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31750" y="31750"/>
                <a:ext cx="2931620" cy="941740"/>
              </a:xfrm>
              <a:custGeom>
                <a:avLst/>
                <a:gdLst/>
                <a:ahLst/>
                <a:cxnLst/>
                <a:rect l="l" t="t" r="r" b="b"/>
                <a:pathLst>
                  <a:path w="2931620" h="941740">
                    <a:moveTo>
                      <a:pt x="2838910" y="941740"/>
                    </a:moveTo>
                    <a:lnTo>
                      <a:pt x="92710" y="941740"/>
                    </a:lnTo>
                    <a:cubicBezTo>
                      <a:pt x="41910" y="941740"/>
                      <a:pt x="0" y="899830"/>
                      <a:pt x="0" y="849030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2837640" y="0"/>
                    </a:lnTo>
                    <a:cubicBezTo>
                      <a:pt x="2888440" y="0"/>
                      <a:pt x="2930350" y="41910"/>
                      <a:pt x="2930350" y="92710"/>
                    </a:cubicBezTo>
                    <a:lnTo>
                      <a:pt x="2930350" y="847760"/>
                    </a:lnTo>
                    <a:cubicBezTo>
                      <a:pt x="2931620" y="899830"/>
                      <a:pt x="2889710" y="941740"/>
                      <a:pt x="2838910" y="94174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0" name="Freeform 10"/>
              <p:cNvSpPr/>
              <p:nvPr/>
            </p:nvSpPr>
            <p:spPr>
              <a:xfrm>
                <a:off x="0" y="0"/>
                <a:ext cx="2995120" cy="1005241"/>
              </a:xfrm>
              <a:custGeom>
                <a:avLst/>
                <a:gdLst/>
                <a:ahLst/>
                <a:cxnLst/>
                <a:rect l="l" t="t" r="r" b="b"/>
                <a:pathLst>
                  <a:path w="2995120" h="1005241">
                    <a:moveTo>
                      <a:pt x="2870660" y="59690"/>
                    </a:moveTo>
                    <a:cubicBezTo>
                      <a:pt x="2906220" y="59690"/>
                      <a:pt x="2935430" y="88900"/>
                      <a:pt x="2935430" y="124460"/>
                    </a:cubicBezTo>
                    <a:lnTo>
                      <a:pt x="2935430" y="880781"/>
                    </a:lnTo>
                    <a:cubicBezTo>
                      <a:pt x="2935430" y="916341"/>
                      <a:pt x="2906220" y="945551"/>
                      <a:pt x="2870660" y="945551"/>
                    </a:cubicBezTo>
                    <a:lnTo>
                      <a:pt x="124460" y="945551"/>
                    </a:lnTo>
                    <a:cubicBezTo>
                      <a:pt x="88900" y="945551"/>
                      <a:pt x="59690" y="916341"/>
                      <a:pt x="59690" y="880781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2870660" y="59690"/>
                    </a:lnTo>
                    <a:moveTo>
                      <a:pt x="287066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80781"/>
                    </a:lnTo>
                    <a:cubicBezTo>
                      <a:pt x="0" y="949361"/>
                      <a:pt x="55880" y="1005241"/>
                      <a:pt x="124460" y="1005241"/>
                    </a:cubicBezTo>
                    <a:lnTo>
                      <a:pt x="2870660" y="1005241"/>
                    </a:lnTo>
                    <a:cubicBezTo>
                      <a:pt x="2939240" y="1005241"/>
                      <a:pt x="2995120" y="949361"/>
                      <a:pt x="2995120" y="880781"/>
                    </a:cubicBezTo>
                    <a:lnTo>
                      <a:pt x="2995120" y="124460"/>
                    </a:lnTo>
                    <a:cubicBezTo>
                      <a:pt x="2995120" y="55880"/>
                      <a:pt x="2939240" y="0"/>
                      <a:pt x="287066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id="11" name="Group 11"/>
            <p:cNvGrpSpPr/>
            <p:nvPr/>
          </p:nvGrpSpPr>
          <p:grpSpPr>
            <a:xfrm>
              <a:off x="0" y="0"/>
              <a:ext cx="4776929" cy="1603262"/>
              <a:chOff x="0" y="0"/>
              <a:chExt cx="2995120" cy="100524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31750" y="31750"/>
                <a:ext cx="2931620" cy="941740"/>
              </a:xfrm>
              <a:custGeom>
                <a:avLst/>
                <a:gdLst/>
                <a:ahLst/>
                <a:cxnLst/>
                <a:rect l="l" t="t" r="r" b="b"/>
                <a:pathLst>
                  <a:path w="2931620" h="941740">
                    <a:moveTo>
                      <a:pt x="2838910" y="941740"/>
                    </a:moveTo>
                    <a:lnTo>
                      <a:pt x="92710" y="941740"/>
                    </a:lnTo>
                    <a:cubicBezTo>
                      <a:pt x="41910" y="941740"/>
                      <a:pt x="0" y="899830"/>
                      <a:pt x="0" y="849030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2837640" y="0"/>
                    </a:lnTo>
                    <a:cubicBezTo>
                      <a:pt x="2888440" y="0"/>
                      <a:pt x="2930350" y="41910"/>
                      <a:pt x="2930350" y="92710"/>
                    </a:cubicBezTo>
                    <a:lnTo>
                      <a:pt x="2930350" y="847760"/>
                    </a:lnTo>
                    <a:cubicBezTo>
                      <a:pt x="2931620" y="899830"/>
                      <a:pt x="2889710" y="941740"/>
                      <a:pt x="2838910" y="94174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3" name="Freeform 13"/>
              <p:cNvSpPr/>
              <p:nvPr/>
            </p:nvSpPr>
            <p:spPr>
              <a:xfrm>
                <a:off x="0" y="0"/>
                <a:ext cx="2995120" cy="1005241"/>
              </a:xfrm>
              <a:custGeom>
                <a:avLst/>
                <a:gdLst/>
                <a:ahLst/>
                <a:cxnLst/>
                <a:rect l="l" t="t" r="r" b="b"/>
                <a:pathLst>
                  <a:path w="2995120" h="1005241">
                    <a:moveTo>
                      <a:pt x="2870660" y="59690"/>
                    </a:moveTo>
                    <a:cubicBezTo>
                      <a:pt x="2906220" y="59690"/>
                      <a:pt x="2935430" y="88900"/>
                      <a:pt x="2935430" y="124460"/>
                    </a:cubicBezTo>
                    <a:lnTo>
                      <a:pt x="2935430" y="880781"/>
                    </a:lnTo>
                    <a:cubicBezTo>
                      <a:pt x="2935430" y="916341"/>
                      <a:pt x="2906220" y="945551"/>
                      <a:pt x="2870660" y="945551"/>
                    </a:cubicBezTo>
                    <a:lnTo>
                      <a:pt x="124460" y="945551"/>
                    </a:lnTo>
                    <a:cubicBezTo>
                      <a:pt x="88900" y="945551"/>
                      <a:pt x="59690" y="916341"/>
                      <a:pt x="59690" y="880781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2870660" y="59690"/>
                    </a:lnTo>
                    <a:moveTo>
                      <a:pt x="287066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80781"/>
                    </a:lnTo>
                    <a:cubicBezTo>
                      <a:pt x="0" y="949361"/>
                      <a:pt x="55880" y="1005241"/>
                      <a:pt x="124460" y="1005241"/>
                    </a:cubicBezTo>
                    <a:lnTo>
                      <a:pt x="2870660" y="1005241"/>
                    </a:lnTo>
                    <a:cubicBezTo>
                      <a:pt x="2939240" y="1005241"/>
                      <a:pt x="2995120" y="949361"/>
                      <a:pt x="2995120" y="880781"/>
                    </a:cubicBezTo>
                    <a:lnTo>
                      <a:pt x="2995120" y="124460"/>
                    </a:lnTo>
                    <a:cubicBezTo>
                      <a:pt x="2995120" y="55880"/>
                      <a:pt x="2939240" y="0"/>
                      <a:pt x="287066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</p:grpSp>
      <p:grpSp>
        <p:nvGrpSpPr>
          <p:cNvPr id="14" name="Group 14"/>
          <p:cNvGrpSpPr/>
          <p:nvPr/>
        </p:nvGrpSpPr>
        <p:grpSpPr>
          <a:xfrm>
            <a:off x="13479417" y="5968648"/>
            <a:ext cx="3779883" cy="1414462"/>
            <a:chOff x="0" y="0"/>
            <a:chExt cx="5039844" cy="1885950"/>
          </a:xfrm>
        </p:grpSpPr>
        <p:grpSp>
          <p:nvGrpSpPr>
            <p:cNvPr id="15" name="Group 15"/>
            <p:cNvGrpSpPr/>
            <p:nvPr/>
          </p:nvGrpSpPr>
          <p:grpSpPr>
            <a:xfrm>
              <a:off x="262914" y="282688"/>
              <a:ext cx="4776929" cy="1603262"/>
              <a:chOff x="0" y="0"/>
              <a:chExt cx="2995120" cy="100524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31750" y="31750"/>
                <a:ext cx="2931620" cy="941740"/>
              </a:xfrm>
              <a:custGeom>
                <a:avLst/>
                <a:gdLst/>
                <a:ahLst/>
                <a:cxnLst/>
                <a:rect l="l" t="t" r="r" b="b"/>
                <a:pathLst>
                  <a:path w="2931620" h="941740">
                    <a:moveTo>
                      <a:pt x="2838910" y="941740"/>
                    </a:moveTo>
                    <a:lnTo>
                      <a:pt x="92710" y="941740"/>
                    </a:lnTo>
                    <a:cubicBezTo>
                      <a:pt x="41910" y="941740"/>
                      <a:pt x="0" y="899830"/>
                      <a:pt x="0" y="849030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2837640" y="0"/>
                    </a:lnTo>
                    <a:cubicBezTo>
                      <a:pt x="2888440" y="0"/>
                      <a:pt x="2930350" y="41910"/>
                      <a:pt x="2930350" y="92710"/>
                    </a:cubicBezTo>
                    <a:lnTo>
                      <a:pt x="2930350" y="847760"/>
                    </a:lnTo>
                    <a:cubicBezTo>
                      <a:pt x="2931620" y="899830"/>
                      <a:pt x="2889710" y="941740"/>
                      <a:pt x="2838910" y="94174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7" name="Freeform 17"/>
              <p:cNvSpPr/>
              <p:nvPr/>
            </p:nvSpPr>
            <p:spPr>
              <a:xfrm>
                <a:off x="0" y="0"/>
                <a:ext cx="2995120" cy="1005241"/>
              </a:xfrm>
              <a:custGeom>
                <a:avLst/>
                <a:gdLst/>
                <a:ahLst/>
                <a:cxnLst/>
                <a:rect l="l" t="t" r="r" b="b"/>
                <a:pathLst>
                  <a:path w="2995120" h="1005241">
                    <a:moveTo>
                      <a:pt x="2870660" y="59690"/>
                    </a:moveTo>
                    <a:cubicBezTo>
                      <a:pt x="2906220" y="59690"/>
                      <a:pt x="2935430" y="88900"/>
                      <a:pt x="2935430" y="124460"/>
                    </a:cubicBezTo>
                    <a:lnTo>
                      <a:pt x="2935430" y="880781"/>
                    </a:lnTo>
                    <a:cubicBezTo>
                      <a:pt x="2935430" y="916341"/>
                      <a:pt x="2906220" y="945551"/>
                      <a:pt x="2870660" y="945551"/>
                    </a:cubicBezTo>
                    <a:lnTo>
                      <a:pt x="124460" y="945551"/>
                    </a:lnTo>
                    <a:cubicBezTo>
                      <a:pt x="88900" y="945551"/>
                      <a:pt x="59690" y="916341"/>
                      <a:pt x="59690" y="880781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2870660" y="59690"/>
                    </a:lnTo>
                    <a:moveTo>
                      <a:pt x="287066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80781"/>
                    </a:lnTo>
                    <a:cubicBezTo>
                      <a:pt x="0" y="949361"/>
                      <a:pt x="55880" y="1005241"/>
                      <a:pt x="124460" y="1005241"/>
                    </a:cubicBezTo>
                    <a:lnTo>
                      <a:pt x="2870660" y="1005241"/>
                    </a:lnTo>
                    <a:cubicBezTo>
                      <a:pt x="2939240" y="1005241"/>
                      <a:pt x="2995120" y="949361"/>
                      <a:pt x="2995120" y="880781"/>
                    </a:cubicBezTo>
                    <a:lnTo>
                      <a:pt x="2995120" y="124460"/>
                    </a:lnTo>
                    <a:cubicBezTo>
                      <a:pt x="2995120" y="55880"/>
                      <a:pt x="2939240" y="0"/>
                      <a:pt x="287066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id="18" name="Group 18"/>
            <p:cNvGrpSpPr/>
            <p:nvPr/>
          </p:nvGrpSpPr>
          <p:grpSpPr>
            <a:xfrm>
              <a:off x="0" y="0"/>
              <a:ext cx="4776929" cy="1603262"/>
              <a:chOff x="0" y="0"/>
              <a:chExt cx="2995120" cy="100524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31750" y="31750"/>
                <a:ext cx="2931620" cy="941740"/>
              </a:xfrm>
              <a:custGeom>
                <a:avLst/>
                <a:gdLst/>
                <a:ahLst/>
                <a:cxnLst/>
                <a:rect l="l" t="t" r="r" b="b"/>
                <a:pathLst>
                  <a:path w="2931620" h="941740">
                    <a:moveTo>
                      <a:pt x="2838910" y="941740"/>
                    </a:moveTo>
                    <a:lnTo>
                      <a:pt x="92710" y="941740"/>
                    </a:lnTo>
                    <a:cubicBezTo>
                      <a:pt x="41910" y="941740"/>
                      <a:pt x="0" y="899830"/>
                      <a:pt x="0" y="849030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2837640" y="0"/>
                    </a:lnTo>
                    <a:cubicBezTo>
                      <a:pt x="2888440" y="0"/>
                      <a:pt x="2930350" y="41910"/>
                      <a:pt x="2930350" y="92710"/>
                    </a:cubicBezTo>
                    <a:lnTo>
                      <a:pt x="2930350" y="847760"/>
                    </a:lnTo>
                    <a:cubicBezTo>
                      <a:pt x="2931620" y="899830"/>
                      <a:pt x="2889710" y="941740"/>
                      <a:pt x="2838910" y="94174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20" name="Freeform 20"/>
              <p:cNvSpPr/>
              <p:nvPr/>
            </p:nvSpPr>
            <p:spPr>
              <a:xfrm>
                <a:off x="0" y="0"/>
                <a:ext cx="2995120" cy="1005241"/>
              </a:xfrm>
              <a:custGeom>
                <a:avLst/>
                <a:gdLst/>
                <a:ahLst/>
                <a:cxnLst/>
                <a:rect l="l" t="t" r="r" b="b"/>
                <a:pathLst>
                  <a:path w="2995120" h="1005241">
                    <a:moveTo>
                      <a:pt x="2870660" y="59690"/>
                    </a:moveTo>
                    <a:cubicBezTo>
                      <a:pt x="2906220" y="59690"/>
                      <a:pt x="2935430" y="88900"/>
                      <a:pt x="2935430" y="124460"/>
                    </a:cubicBezTo>
                    <a:lnTo>
                      <a:pt x="2935430" y="880781"/>
                    </a:lnTo>
                    <a:cubicBezTo>
                      <a:pt x="2935430" y="916341"/>
                      <a:pt x="2906220" y="945551"/>
                      <a:pt x="2870660" y="945551"/>
                    </a:cubicBezTo>
                    <a:lnTo>
                      <a:pt x="124460" y="945551"/>
                    </a:lnTo>
                    <a:cubicBezTo>
                      <a:pt x="88900" y="945551"/>
                      <a:pt x="59690" y="916341"/>
                      <a:pt x="59690" y="880781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2870660" y="59690"/>
                    </a:lnTo>
                    <a:moveTo>
                      <a:pt x="287066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80781"/>
                    </a:lnTo>
                    <a:cubicBezTo>
                      <a:pt x="0" y="949361"/>
                      <a:pt x="55880" y="1005241"/>
                      <a:pt x="124460" y="1005241"/>
                    </a:cubicBezTo>
                    <a:lnTo>
                      <a:pt x="2870660" y="1005241"/>
                    </a:lnTo>
                    <a:cubicBezTo>
                      <a:pt x="2939240" y="1005241"/>
                      <a:pt x="2995120" y="949361"/>
                      <a:pt x="2995120" y="880781"/>
                    </a:cubicBezTo>
                    <a:lnTo>
                      <a:pt x="2995120" y="124460"/>
                    </a:lnTo>
                    <a:cubicBezTo>
                      <a:pt x="2995120" y="55880"/>
                      <a:pt x="2939240" y="0"/>
                      <a:pt x="287066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</p:grpSp>
      <p:grpSp>
        <p:nvGrpSpPr>
          <p:cNvPr id="21" name="Group 21"/>
          <p:cNvGrpSpPr/>
          <p:nvPr/>
        </p:nvGrpSpPr>
        <p:grpSpPr>
          <a:xfrm>
            <a:off x="13479417" y="1334809"/>
            <a:ext cx="3779883" cy="1200762"/>
            <a:chOff x="0" y="0"/>
            <a:chExt cx="4133208" cy="1313003"/>
          </a:xfrm>
        </p:grpSpPr>
        <p:sp>
          <p:nvSpPr>
            <p:cNvPr id="22" name="Freeform 22"/>
            <p:cNvSpPr/>
            <p:nvPr/>
          </p:nvSpPr>
          <p:spPr>
            <a:xfrm>
              <a:off x="31750" y="31750"/>
              <a:ext cx="4069709" cy="1249503"/>
            </a:xfrm>
            <a:custGeom>
              <a:avLst/>
              <a:gdLst/>
              <a:ahLst/>
              <a:cxnLst/>
              <a:rect l="l" t="t" r="r" b="b"/>
              <a:pathLst>
                <a:path w="4069709" h="1249503">
                  <a:moveTo>
                    <a:pt x="3976998" y="1249503"/>
                  </a:moveTo>
                  <a:lnTo>
                    <a:pt x="92710" y="1249503"/>
                  </a:lnTo>
                  <a:cubicBezTo>
                    <a:pt x="41910" y="1249503"/>
                    <a:pt x="0" y="1207593"/>
                    <a:pt x="0" y="1156793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3975728" y="0"/>
                  </a:lnTo>
                  <a:cubicBezTo>
                    <a:pt x="4026528" y="0"/>
                    <a:pt x="4068438" y="41910"/>
                    <a:pt x="4068438" y="92710"/>
                  </a:cubicBezTo>
                  <a:lnTo>
                    <a:pt x="4068438" y="1155523"/>
                  </a:lnTo>
                  <a:cubicBezTo>
                    <a:pt x="4069709" y="1207593"/>
                    <a:pt x="4027798" y="1249503"/>
                    <a:pt x="3976998" y="1249503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3" name="Freeform 23"/>
            <p:cNvSpPr/>
            <p:nvPr/>
          </p:nvSpPr>
          <p:spPr>
            <a:xfrm>
              <a:off x="0" y="0"/>
              <a:ext cx="4133209" cy="1313003"/>
            </a:xfrm>
            <a:custGeom>
              <a:avLst/>
              <a:gdLst/>
              <a:ahLst/>
              <a:cxnLst/>
              <a:rect l="l" t="t" r="r" b="b"/>
              <a:pathLst>
                <a:path w="4133209" h="1313003">
                  <a:moveTo>
                    <a:pt x="4008748" y="59690"/>
                  </a:moveTo>
                  <a:cubicBezTo>
                    <a:pt x="4044308" y="59690"/>
                    <a:pt x="4073518" y="88900"/>
                    <a:pt x="4073518" y="124460"/>
                  </a:cubicBezTo>
                  <a:lnTo>
                    <a:pt x="4073518" y="1188543"/>
                  </a:lnTo>
                  <a:cubicBezTo>
                    <a:pt x="4073518" y="1224103"/>
                    <a:pt x="4044308" y="1253313"/>
                    <a:pt x="4008748" y="1253313"/>
                  </a:cubicBezTo>
                  <a:lnTo>
                    <a:pt x="124460" y="1253313"/>
                  </a:lnTo>
                  <a:cubicBezTo>
                    <a:pt x="88900" y="1253313"/>
                    <a:pt x="59690" y="1224103"/>
                    <a:pt x="59690" y="1188543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4008748" y="59690"/>
                  </a:lnTo>
                  <a:moveTo>
                    <a:pt x="4008748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188543"/>
                  </a:lnTo>
                  <a:cubicBezTo>
                    <a:pt x="0" y="1257123"/>
                    <a:pt x="55880" y="1313003"/>
                    <a:pt x="124460" y="1313003"/>
                  </a:cubicBezTo>
                  <a:lnTo>
                    <a:pt x="4008748" y="1313003"/>
                  </a:lnTo>
                  <a:cubicBezTo>
                    <a:pt x="4077329" y="1313003"/>
                    <a:pt x="4133209" y="1257123"/>
                    <a:pt x="4133209" y="1188543"/>
                  </a:cubicBezTo>
                  <a:lnTo>
                    <a:pt x="4133209" y="124460"/>
                  </a:lnTo>
                  <a:cubicBezTo>
                    <a:pt x="4133209" y="55880"/>
                    <a:pt x="4077329" y="0"/>
                    <a:pt x="4008748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id="24" name="Picture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6292750" y="1640114"/>
            <a:ext cx="590151" cy="590151"/>
          </a:xfrm>
          <a:prstGeom prst="rect">
            <a:avLst/>
          </a:prstGeom>
        </p:spPr>
      </p:pic>
      <p:grpSp>
        <p:nvGrpSpPr>
          <p:cNvPr id="25" name="Group 25"/>
          <p:cNvGrpSpPr/>
          <p:nvPr/>
        </p:nvGrpSpPr>
        <p:grpSpPr>
          <a:xfrm>
            <a:off x="1306896" y="1334809"/>
            <a:ext cx="11778075" cy="1173012"/>
            <a:chOff x="0" y="0"/>
            <a:chExt cx="13253052" cy="1319910"/>
          </a:xfrm>
        </p:grpSpPr>
        <p:sp>
          <p:nvSpPr>
            <p:cNvPr id="26" name="Freeform 26"/>
            <p:cNvSpPr/>
            <p:nvPr/>
          </p:nvSpPr>
          <p:spPr>
            <a:xfrm>
              <a:off x="31750" y="31750"/>
              <a:ext cx="13189553" cy="1256410"/>
            </a:xfrm>
            <a:custGeom>
              <a:avLst/>
              <a:gdLst/>
              <a:ahLst/>
              <a:cxnLst/>
              <a:rect l="l" t="t" r="r" b="b"/>
              <a:pathLst>
                <a:path w="13189553" h="1256410">
                  <a:moveTo>
                    <a:pt x="13096842" y="1256409"/>
                  </a:moveTo>
                  <a:lnTo>
                    <a:pt x="92710" y="1256409"/>
                  </a:lnTo>
                  <a:cubicBezTo>
                    <a:pt x="41910" y="1256409"/>
                    <a:pt x="0" y="1214500"/>
                    <a:pt x="0" y="1163699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3095573" y="0"/>
                  </a:lnTo>
                  <a:cubicBezTo>
                    <a:pt x="13146373" y="0"/>
                    <a:pt x="13188283" y="41910"/>
                    <a:pt x="13188283" y="92710"/>
                  </a:cubicBezTo>
                  <a:lnTo>
                    <a:pt x="13188283" y="1162430"/>
                  </a:lnTo>
                  <a:cubicBezTo>
                    <a:pt x="13189553" y="1214500"/>
                    <a:pt x="13147642" y="1256410"/>
                    <a:pt x="13096842" y="125641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7" name="Freeform 27"/>
            <p:cNvSpPr/>
            <p:nvPr/>
          </p:nvSpPr>
          <p:spPr>
            <a:xfrm>
              <a:off x="0" y="0"/>
              <a:ext cx="13253053" cy="1319910"/>
            </a:xfrm>
            <a:custGeom>
              <a:avLst/>
              <a:gdLst/>
              <a:ahLst/>
              <a:cxnLst/>
              <a:rect l="l" t="t" r="r" b="b"/>
              <a:pathLst>
                <a:path w="13253053" h="1319910">
                  <a:moveTo>
                    <a:pt x="13128592" y="59690"/>
                  </a:moveTo>
                  <a:cubicBezTo>
                    <a:pt x="13164153" y="59690"/>
                    <a:pt x="13193362" y="88900"/>
                    <a:pt x="13193362" y="124460"/>
                  </a:cubicBezTo>
                  <a:lnTo>
                    <a:pt x="13193362" y="1195450"/>
                  </a:lnTo>
                  <a:cubicBezTo>
                    <a:pt x="13193362" y="1231010"/>
                    <a:pt x="13164153" y="1260220"/>
                    <a:pt x="13128592" y="1260220"/>
                  </a:cubicBezTo>
                  <a:lnTo>
                    <a:pt x="124460" y="1260220"/>
                  </a:lnTo>
                  <a:cubicBezTo>
                    <a:pt x="88900" y="1260220"/>
                    <a:pt x="59690" y="1231010"/>
                    <a:pt x="59690" y="1195450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3128592" y="59690"/>
                  </a:lnTo>
                  <a:moveTo>
                    <a:pt x="13128592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195450"/>
                  </a:lnTo>
                  <a:cubicBezTo>
                    <a:pt x="0" y="1264030"/>
                    <a:pt x="55880" y="1319910"/>
                    <a:pt x="124460" y="1319910"/>
                  </a:cubicBezTo>
                  <a:lnTo>
                    <a:pt x="13128592" y="1319910"/>
                  </a:lnTo>
                  <a:cubicBezTo>
                    <a:pt x="13197173" y="1319910"/>
                    <a:pt x="13253053" y="1264030"/>
                    <a:pt x="13253053" y="1195450"/>
                  </a:cubicBezTo>
                  <a:lnTo>
                    <a:pt x="13253053" y="124460"/>
                  </a:lnTo>
                  <a:cubicBezTo>
                    <a:pt x="13253053" y="55880"/>
                    <a:pt x="13197173" y="0"/>
                    <a:pt x="13128592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29" name="TextBox 29"/>
          <p:cNvSpPr txBox="1"/>
          <p:nvPr/>
        </p:nvSpPr>
        <p:spPr>
          <a:xfrm>
            <a:off x="13667078" y="7812516"/>
            <a:ext cx="3207375" cy="781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80"/>
              </a:lnSpc>
            </a:pPr>
            <a:r>
              <a:rPr lang="en-US" sz="5150">
                <a:solidFill>
                  <a:srgbClr val="000000"/>
                </a:solidFill>
                <a:latin typeface="Space Mono"/>
              </a:rPr>
              <a:t>Cancelar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3667078" y="6147200"/>
            <a:ext cx="3207375" cy="847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sz="5600">
                <a:solidFill>
                  <a:srgbClr val="000000"/>
                </a:solidFill>
                <a:latin typeface="Space Mono"/>
              </a:rPr>
              <a:t>GUARDAR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3873087" y="1626040"/>
            <a:ext cx="1753224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spc="44">
                <a:solidFill>
                  <a:srgbClr val="000000"/>
                </a:solidFill>
                <a:latin typeface="Be Vietnam"/>
              </a:rPr>
              <a:t>Buscar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441285" y="1579050"/>
            <a:ext cx="7282429" cy="570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Be Vietnam"/>
              </a:rPr>
              <a:t>Codigo para página web</a:t>
            </a:r>
          </a:p>
        </p:txBody>
      </p:sp>
      <p:pic>
        <p:nvPicPr>
          <p:cNvPr id="34" name="Imagen 33">
            <a:extLst>
              <a:ext uri="{FF2B5EF4-FFF2-40B4-BE49-F238E27FC236}">
                <a16:creationId xmlns:a16="http://schemas.microsoft.com/office/drawing/2014/main" id="{109A3AD1-D7A8-4B8D-83C6-545ECCEC8AA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4262" b="65604"/>
          <a:stretch/>
        </p:blipFill>
        <p:spPr>
          <a:xfrm>
            <a:off x="1383954" y="3842630"/>
            <a:ext cx="11623958" cy="4088054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1875" b="2187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306896" y="2816771"/>
            <a:ext cx="11778075" cy="6231656"/>
            <a:chOff x="0" y="0"/>
            <a:chExt cx="12879034" cy="6814162"/>
          </a:xfrm>
        </p:grpSpPr>
        <p:sp>
          <p:nvSpPr>
            <p:cNvPr id="4" name="Freeform 4"/>
            <p:cNvSpPr/>
            <p:nvPr/>
          </p:nvSpPr>
          <p:spPr>
            <a:xfrm>
              <a:off x="31750" y="31750"/>
              <a:ext cx="12815533" cy="6750662"/>
            </a:xfrm>
            <a:custGeom>
              <a:avLst/>
              <a:gdLst/>
              <a:ahLst/>
              <a:cxnLst/>
              <a:rect l="l" t="t" r="r" b="b"/>
              <a:pathLst>
                <a:path w="12815533" h="6750662">
                  <a:moveTo>
                    <a:pt x="12722823" y="6750662"/>
                  </a:moveTo>
                  <a:lnTo>
                    <a:pt x="92710" y="6750662"/>
                  </a:lnTo>
                  <a:cubicBezTo>
                    <a:pt x="41910" y="6750662"/>
                    <a:pt x="0" y="6708752"/>
                    <a:pt x="0" y="6657952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2721554" y="0"/>
                  </a:lnTo>
                  <a:cubicBezTo>
                    <a:pt x="12772354" y="0"/>
                    <a:pt x="12814264" y="41910"/>
                    <a:pt x="12814264" y="92710"/>
                  </a:cubicBezTo>
                  <a:lnTo>
                    <a:pt x="12814264" y="6656682"/>
                  </a:lnTo>
                  <a:cubicBezTo>
                    <a:pt x="12815533" y="6708752"/>
                    <a:pt x="12773623" y="6750662"/>
                    <a:pt x="12722823" y="6750662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12879034" cy="6814162"/>
            </a:xfrm>
            <a:custGeom>
              <a:avLst/>
              <a:gdLst/>
              <a:ahLst/>
              <a:cxnLst/>
              <a:rect l="l" t="t" r="r" b="b"/>
              <a:pathLst>
                <a:path w="12879034" h="6814162">
                  <a:moveTo>
                    <a:pt x="12754573" y="59690"/>
                  </a:moveTo>
                  <a:cubicBezTo>
                    <a:pt x="12790133" y="59690"/>
                    <a:pt x="12819344" y="88900"/>
                    <a:pt x="12819344" y="124460"/>
                  </a:cubicBezTo>
                  <a:lnTo>
                    <a:pt x="12819344" y="6689702"/>
                  </a:lnTo>
                  <a:cubicBezTo>
                    <a:pt x="12819344" y="6725262"/>
                    <a:pt x="12790133" y="6754472"/>
                    <a:pt x="12754573" y="6754472"/>
                  </a:cubicBezTo>
                  <a:lnTo>
                    <a:pt x="124460" y="6754472"/>
                  </a:lnTo>
                  <a:cubicBezTo>
                    <a:pt x="88900" y="6754472"/>
                    <a:pt x="59690" y="6725262"/>
                    <a:pt x="59690" y="6689702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2754573" y="59690"/>
                  </a:lnTo>
                  <a:moveTo>
                    <a:pt x="12754573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6689702"/>
                  </a:lnTo>
                  <a:cubicBezTo>
                    <a:pt x="0" y="6758282"/>
                    <a:pt x="55880" y="6814162"/>
                    <a:pt x="124460" y="6814162"/>
                  </a:cubicBezTo>
                  <a:lnTo>
                    <a:pt x="12754573" y="6814162"/>
                  </a:lnTo>
                  <a:cubicBezTo>
                    <a:pt x="12823154" y="6814162"/>
                    <a:pt x="12879034" y="6758282"/>
                    <a:pt x="12879034" y="6689702"/>
                  </a:cubicBezTo>
                  <a:lnTo>
                    <a:pt x="12879034" y="124460"/>
                  </a:lnTo>
                  <a:cubicBezTo>
                    <a:pt x="12879034" y="55880"/>
                    <a:pt x="12823154" y="0"/>
                    <a:pt x="12754573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2293090" y="2995292"/>
            <a:ext cx="560936" cy="59953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13479417" y="7633965"/>
            <a:ext cx="3779883" cy="1414462"/>
            <a:chOff x="0" y="0"/>
            <a:chExt cx="5039844" cy="1885950"/>
          </a:xfrm>
        </p:grpSpPr>
        <p:grpSp>
          <p:nvGrpSpPr>
            <p:cNvPr id="8" name="Group 8"/>
            <p:cNvGrpSpPr/>
            <p:nvPr/>
          </p:nvGrpSpPr>
          <p:grpSpPr>
            <a:xfrm>
              <a:off x="262914" y="282688"/>
              <a:ext cx="4776929" cy="1603262"/>
              <a:chOff x="0" y="0"/>
              <a:chExt cx="2995120" cy="100524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31750" y="31750"/>
                <a:ext cx="2931620" cy="941740"/>
              </a:xfrm>
              <a:custGeom>
                <a:avLst/>
                <a:gdLst/>
                <a:ahLst/>
                <a:cxnLst/>
                <a:rect l="l" t="t" r="r" b="b"/>
                <a:pathLst>
                  <a:path w="2931620" h="941740">
                    <a:moveTo>
                      <a:pt x="2838910" y="941740"/>
                    </a:moveTo>
                    <a:lnTo>
                      <a:pt x="92710" y="941740"/>
                    </a:lnTo>
                    <a:cubicBezTo>
                      <a:pt x="41910" y="941740"/>
                      <a:pt x="0" y="899830"/>
                      <a:pt x="0" y="849030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2837640" y="0"/>
                    </a:lnTo>
                    <a:cubicBezTo>
                      <a:pt x="2888440" y="0"/>
                      <a:pt x="2930350" y="41910"/>
                      <a:pt x="2930350" y="92710"/>
                    </a:cubicBezTo>
                    <a:lnTo>
                      <a:pt x="2930350" y="847760"/>
                    </a:lnTo>
                    <a:cubicBezTo>
                      <a:pt x="2931620" y="899830"/>
                      <a:pt x="2889710" y="941740"/>
                      <a:pt x="2838910" y="94174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0" name="Freeform 10"/>
              <p:cNvSpPr/>
              <p:nvPr/>
            </p:nvSpPr>
            <p:spPr>
              <a:xfrm>
                <a:off x="0" y="0"/>
                <a:ext cx="2995120" cy="1005241"/>
              </a:xfrm>
              <a:custGeom>
                <a:avLst/>
                <a:gdLst/>
                <a:ahLst/>
                <a:cxnLst/>
                <a:rect l="l" t="t" r="r" b="b"/>
                <a:pathLst>
                  <a:path w="2995120" h="1005241">
                    <a:moveTo>
                      <a:pt x="2870660" y="59690"/>
                    </a:moveTo>
                    <a:cubicBezTo>
                      <a:pt x="2906220" y="59690"/>
                      <a:pt x="2935430" y="88900"/>
                      <a:pt x="2935430" y="124460"/>
                    </a:cubicBezTo>
                    <a:lnTo>
                      <a:pt x="2935430" y="880781"/>
                    </a:lnTo>
                    <a:cubicBezTo>
                      <a:pt x="2935430" y="916341"/>
                      <a:pt x="2906220" y="945551"/>
                      <a:pt x="2870660" y="945551"/>
                    </a:cubicBezTo>
                    <a:lnTo>
                      <a:pt x="124460" y="945551"/>
                    </a:lnTo>
                    <a:cubicBezTo>
                      <a:pt x="88900" y="945551"/>
                      <a:pt x="59690" y="916341"/>
                      <a:pt x="59690" y="880781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2870660" y="59690"/>
                    </a:lnTo>
                    <a:moveTo>
                      <a:pt x="287066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80781"/>
                    </a:lnTo>
                    <a:cubicBezTo>
                      <a:pt x="0" y="949361"/>
                      <a:pt x="55880" y="1005241"/>
                      <a:pt x="124460" y="1005241"/>
                    </a:cubicBezTo>
                    <a:lnTo>
                      <a:pt x="2870660" y="1005241"/>
                    </a:lnTo>
                    <a:cubicBezTo>
                      <a:pt x="2939240" y="1005241"/>
                      <a:pt x="2995120" y="949361"/>
                      <a:pt x="2995120" y="880781"/>
                    </a:cubicBezTo>
                    <a:lnTo>
                      <a:pt x="2995120" y="124460"/>
                    </a:lnTo>
                    <a:cubicBezTo>
                      <a:pt x="2995120" y="55880"/>
                      <a:pt x="2939240" y="0"/>
                      <a:pt x="287066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id="11" name="Group 11"/>
            <p:cNvGrpSpPr/>
            <p:nvPr/>
          </p:nvGrpSpPr>
          <p:grpSpPr>
            <a:xfrm>
              <a:off x="0" y="0"/>
              <a:ext cx="4776929" cy="1603262"/>
              <a:chOff x="0" y="0"/>
              <a:chExt cx="2995120" cy="100524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31750" y="31750"/>
                <a:ext cx="2931620" cy="941740"/>
              </a:xfrm>
              <a:custGeom>
                <a:avLst/>
                <a:gdLst/>
                <a:ahLst/>
                <a:cxnLst/>
                <a:rect l="l" t="t" r="r" b="b"/>
                <a:pathLst>
                  <a:path w="2931620" h="941740">
                    <a:moveTo>
                      <a:pt x="2838910" y="941740"/>
                    </a:moveTo>
                    <a:lnTo>
                      <a:pt x="92710" y="941740"/>
                    </a:lnTo>
                    <a:cubicBezTo>
                      <a:pt x="41910" y="941740"/>
                      <a:pt x="0" y="899830"/>
                      <a:pt x="0" y="849030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2837640" y="0"/>
                    </a:lnTo>
                    <a:cubicBezTo>
                      <a:pt x="2888440" y="0"/>
                      <a:pt x="2930350" y="41910"/>
                      <a:pt x="2930350" y="92710"/>
                    </a:cubicBezTo>
                    <a:lnTo>
                      <a:pt x="2930350" y="847760"/>
                    </a:lnTo>
                    <a:cubicBezTo>
                      <a:pt x="2931620" y="899830"/>
                      <a:pt x="2889710" y="941740"/>
                      <a:pt x="2838910" y="94174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3" name="Freeform 13"/>
              <p:cNvSpPr/>
              <p:nvPr/>
            </p:nvSpPr>
            <p:spPr>
              <a:xfrm>
                <a:off x="0" y="0"/>
                <a:ext cx="2995120" cy="1005241"/>
              </a:xfrm>
              <a:custGeom>
                <a:avLst/>
                <a:gdLst/>
                <a:ahLst/>
                <a:cxnLst/>
                <a:rect l="l" t="t" r="r" b="b"/>
                <a:pathLst>
                  <a:path w="2995120" h="1005241">
                    <a:moveTo>
                      <a:pt x="2870660" y="59690"/>
                    </a:moveTo>
                    <a:cubicBezTo>
                      <a:pt x="2906220" y="59690"/>
                      <a:pt x="2935430" y="88900"/>
                      <a:pt x="2935430" y="124460"/>
                    </a:cubicBezTo>
                    <a:lnTo>
                      <a:pt x="2935430" y="880781"/>
                    </a:lnTo>
                    <a:cubicBezTo>
                      <a:pt x="2935430" y="916341"/>
                      <a:pt x="2906220" y="945551"/>
                      <a:pt x="2870660" y="945551"/>
                    </a:cubicBezTo>
                    <a:lnTo>
                      <a:pt x="124460" y="945551"/>
                    </a:lnTo>
                    <a:cubicBezTo>
                      <a:pt x="88900" y="945551"/>
                      <a:pt x="59690" y="916341"/>
                      <a:pt x="59690" y="880781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2870660" y="59690"/>
                    </a:lnTo>
                    <a:moveTo>
                      <a:pt x="287066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80781"/>
                    </a:lnTo>
                    <a:cubicBezTo>
                      <a:pt x="0" y="949361"/>
                      <a:pt x="55880" y="1005241"/>
                      <a:pt x="124460" y="1005241"/>
                    </a:cubicBezTo>
                    <a:lnTo>
                      <a:pt x="2870660" y="1005241"/>
                    </a:lnTo>
                    <a:cubicBezTo>
                      <a:pt x="2939240" y="1005241"/>
                      <a:pt x="2995120" y="949361"/>
                      <a:pt x="2995120" y="880781"/>
                    </a:cubicBezTo>
                    <a:lnTo>
                      <a:pt x="2995120" y="124460"/>
                    </a:lnTo>
                    <a:cubicBezTo>
                      <a:pt x="2995120" y="55880"/>
                      <a:pt x="2939240" y="0"/>
                      <a:pt x="287066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</p:grpSp>
      <p:grpSp>
        <p:nvGrpSpPr>
          <p:cNvPr id="14" name="Group 14"/>
          <p:cNvGrpSpPr/>
          <p:nvPr/>
        </p:nvGrpSpPr>
        <p:grpSpPr>
          <a:xfrm>
            <a:off x="13479417" y="5968648"/>
            <a:ext cx="3779883" cy="1414462"/>
            <a:chOff x="0" y="0"/>
            <a:chExt cx="5039844" cy="1885950"/>
          </a:xfrm>
        </p:grpSpPr>
        <p:grpSp>
          <p:nvGrpSpPr>
            <p:cNvPr id="15" name="Group 15"/>
            <p:cNvGrpSpPr/>
            <p:nvPr/>
          </p:nvGrpSpPr>
          <p:grpSpPr>
            <a:xfrm>
              <a:off x="262914" y="282688"/>
              <a:ext cx="4776929" cy="1603262"/>
              <a:chOff x="0" y="0"/>
              <a:chExt cx="2995120" cy="100524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31750" y="31750"/>
                <a:ext cx="2931620" cy="941740"/>
              </a:xfrm>
              <a:custGeom>
                <a:avLst/>
                <a:gdLst/>
                <a:ahLst/>
                <a:cxnLst/>
                <a:rect l="l" t="t" r="r" b="b"/>
                <a:pathLst>
                  <a:path w="2931620" h="941740">
                    <a:moveTo>
                      <a:pt x="2838910" y="941740"/>
                    </a:moveTo>
                    <a:lnTo>
                      <a:pt x="92710" y="941740"/>
                    </a:lnTo>
                    <a:cubicBezTo>
                      <a:pt x="41910" y="941740"/>
                      <a:pt x="0" y="899830"/>
                      <a:pt x="0" y="849030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2837640" y="0"/>
                    </a:lnTo>
                    <a:cubicBezTo>
                      <a:pt x="2888440" y="0"/>
                      <a:pt x="2930350" y="41910"/>
                      <a:pt x="2930350" y="92710"/>
                    </a:cubicBezTo>
                    <a:lnTo>
                      <a:pt x="2930350" y="847760"/>
                    </a:lnTo>
                    <a:cubicBezTo>
                      <a:pt x="2931620" y="899830"/>
                      <a:pt x="2889710" y="941740"/>
                      <a:pt x="2838910" y="94174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7" name="Freeform 17"/>
              <p:cNvSpPr/>
              <p:nvPr/>
            </p:nvSpPr>
            <p:spPr>
              <a:xfrm>
                <a:off x="0" y="0"/>
                <a:ext cx="2995120" cy="1005241"/>
              </a:xfrm>
              <a:custGeom>
                <a:avLst/>
                <a:gdLst/>
                <a:ahLst/>
                <a:cxnLst/>
                <a:rect l="l" t="t" r="r" b="b"/>
                <a:pathLst>
                  <a:path w="2995120" h="1005241">
                    <a:moveTo>
                      <a:pt x="2870660" y="59690"/>
                    </a:moveTo>
                    <a:cubicBezTo>
                      <a:pt x="2906220" y="59690"/>
                      <a:pt x="2935430" y="88900"/>
                      <a:pt x="2935430" y="124460"/>
                    </a:cubicBezTo>
                    <a:lnTo>
                      <a:pt x="2935430" y="880781"/>
                    </a:lnTo>
                    <a:cubicBezTo>
                      <a:pt x="2935430" y="916341"/>
                      <a:pt x="2906220" y="945551"/>
                      <a:pt x="2870660" y="945551"/>
                    </a:cubicBezTo>
                    <a:lnTo>
                      <a:pt x="124460" y="945551"/>
                    </a:lnTo>
                    <a:cubicBezTo>
                      <a:pt x="88900" y="945551"/>
                      <a:pt x="59690" y="916341"/>
                      <a:pt x="59690" y="880781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2870660" y="59690"/>
                    </a:lnTo>
                    <a:moveTo>
                      <a:pt x="287066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80781"/>
                    </a:lnTo>
                    <a:cubicBezTo>
                      <a:pt x="0" y="949361"/>
                      <a:pt x="55880" y="1005241"/>
                      <a:pt x="124460" y="1005241"/>
                    </a:cubicBezTo>
                    <a:lnTo>
                      <a:pt x="2870660" y="1005241"/>
                    </a:lnTo>
                    <a:cubicBezTo>
                      <a:pt x="2939240" y="1005241"/>
                      <a:pt x="2995120" y="949361"/>
                      <a:pt x="2995120" y="880781"/>
                    </a:cubicBezTo>
                    <a:lnTo>
                      <a:pt x="2995120" y="124460"/>
                    </a:lnTo>
                    <a:cubicBezTo>
                      <a:pt x="2995120" y="55880"/>
                      <a:pt x="2939240" y="0"/>
                      <a:pt x="287066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id="18" name="Group 18"/>
            <p:cNvGrpSpPr/>
            <p:nvPr/>
          </p:nvGrpSpPr>
          <p:grpSpPr>
            <a:xfrm>
              <a:off x="0" y="0"/>
              <a:ext cx="4776929" cy="1603262"/>
              <a:chOff x="0" y="0"/>
              <a:chExt cx="2995120" cy="100524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31750" y="31750"/>
                <a:ext cx="2931620" cy="941740"/>
              </a:xfrm>
              <a:custGeom>
                <a:avLst/>
                <a:gdLst/>
                <a:ahLst/>
                <a:cxnLst/>
                <a:rect l="l" t="t" r="r" b="b"/>
                <a:pathLst>
                  <a:path w="2931620" h="941740">
                    <a:moveTo>
                      <a:pt x="2838910" y="941740"/>
                    </a:moveTo>
                    <a:lnTo>
                      <a:pt x="92710" y="941740"/>
                    </a:lnTo>
                    <a:cubicBezTo>
                      <a:pt x="41910" y="941740"/>
                      <a:pt x="0" y="899830"/>
                      <a:pt x="0" y="849030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2837640" y="0"/>
                    </a:lnTo>
                    <a:cubicBezTo>
                      <a:pt x="2888440" y="0"/>
                      <a:pt x="2930350" y="41910"/>
                      <a:pt x="2930350" y="92710"/>
                    </a:cubicBezTo>
                    <a:lnTo>
                      <a:pt x="2930350" y="847760"/>
                    </a:lnTo>
                    <a:cubicBezTo>
                      <a:pt x="2931620" y="899830"/>
                      <a:pt x="2889710" y="941740"/>
                      <a:pt x="2838910" y="94174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20" name="Freeform 20"/>
              <p:cNvSpPr/>
              <p:nvPr/>
            </p:nvSpPr>
            <p:spPr>
              <a:xfrm>
                <a:off x="0" y="0"/>
                <a:ext cx="2995120" cy="1005241"/>
              </a:xfrm>
              <a:custGeom>
                <a:avLst/>
                <a:gdLst/>
                <a:ahLst/>
                <a:cxnLst/>
                <a:rect l="l" t="t" r="r" b="b"/>
                <a:pathLst>
                  <a:path w="2995120" h="1005241">
                    <a:moveTo>
                      <a:pt x="2870660" y="59690"/>
                    </a:moveTo>
                    <a:cubicBezTo>
                      <a:pt x="2906220" y="59690"/>
                      <a:pt x="2935430" y="88900"/>
                      <a:pt x="2935430" y="124460"/>
                    </a:cubicBezTo>
                    <a:lnTo>
                      <a:pt x="2935430" y="880781"/>
                    </a:lnTo>
                    <a:cubicBezTo>
                      <a:pt x="2935430" y="916341"/>
                      <a:pt x="2906220" y="945551"/>
                      <a:pt x="2870660" y="945551"/>
                    </a:cubicBezTo>
                    <a:lnTo>
                      <a:pt x="124460" y="945551"/>
                    </a:lnTo>
                    <a:cubicBezTo>
                      <a:pt x="88900" y="945551"/>
                      <a:pt x="59690" y="916341"/>
                      <a:pt x="59690" y="880781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2870660" y="59690"/>
                    </a:lnTo>
                    <a:moveTo>
                      <a:pt x="287066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80781"/>
                    </a:lnTo>
                    <a:cubicBezTo>
                      <a:pt x="0" y="949361"/>
                      <a:pt x="55880" y="1005241"/>
                      <a:pt x="124460" y="1005241"/>
                    </a:cubicBezTo>
                    <a:lnTo>
                      <a:pt x="2870660" y="1005241"/>
                    </a:lnTo>
                    <a:cubicBezTo>
                      <a:pt x="2939240" y="1005241"/>
                      <a:pt x="2995120" y="949361"/>
                      <a:pt x="2995120" y="880781"/>
                    </a:cubicBezTo>
                    <a:lnTo>
                      <a:pt x="2995120" y="124460"/>
                    </a:lnTo>
                    <a:cubicBezTo>
                      <a:pt x="2995120" y="55880"/>
                      <a:pt x="2939240" y="0"/>
                      <a:pt x="287066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</p:grpSp>
      <p:grpSp>
        <p:nvGrpSpPr>
          <p:cNvPr id="21" name="Group 21"/>
          <p:cNvGrpSpPr/>
          <p:nvPr/>
        </p:nvGrpSpPr>
        <p:grpSpPr>
          <a:xfrm>
            <a:off x="13479417" y="1334809"/>
            <a:ext cx="3779883" cy="1200762"/>
            <a:chOff x="0" y="0"/>
            <a:chExt cx="4133208" cy="1313003"/>
          </a:xfrm>
        </p:grpSpPr>
        <p:sp>
          <p:nvSpPr>
            <p:cNvPr id="22" name="Freeform 22"/>
            <p:cNvSpPr/>
            <p:nvPr/>
          </p:nvSpPr>
          <p:spPr>
            <a:xfrm>
              <a:off x="31750" y="31750"/>
              <a:ext cx="4069709" cy="1249503"/>
            </a:xfrm>
            <a:custGeom>
              <a:avLst/>
              <a:gdLst/>
              <a:ahLst/>
              <a:cxnLst/>
              <a:rect l="l" t="t" r="r" b="b"/>
              <a:pathLst>
                <a:path w="4069709" h="1249503">
                  <a:moveTo>
                    <a:pt x="3976998" y="1249503"/>
                  </a:moveTo>
                  <a:lnTo>
                    <a:pt x="92710" y="1249503"/>
                  </a:lnTo>
                  <a:cubicBezTo>
                    <a:pt x="41910" y="1249503"/>
                    <a:pt x="0" y="1207593"/>
                    <a:pt x="0" y="1156793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3975728" y="0"/>
                  </a:lnTo>
                  <a:cubicBezTo>
                    <a:pt x="4026528" y="0"/>
                    <a:pt x="4068438" y="41910"/>
                    <a:pt x="4068438" y="92710"/>
                  </a:cubicBezTo>
                  <a:lnTo>
                    <a:pt x="4068438" y="1155523"/>
                  </a:lnTo>
                  <a:cubicBezTo>
                    <a:pt x="4069709" y="1207593"/>
                    <a:pt x="4027798" y="1249503"/>
                    <a:pt x="3976998" y="1249503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3" name="Freeform 23"/>
            <p:cNvSpPr/>
            <p:nvPr/>
          </p:nvSpPr>
          <p:spPr>
            <a:xfrm>
              <a:off x="0" y="0"/>
              <a:ext cx="4133209" cy="1313003"/>
            </a:xfrm>
            <a:custGeom>
              <a:avLst/>
              <a:gdLst/>
              <a:ahLst/>
              <a:cxnLst/>
              <a:rect l="l" t="t" r="r" b="b"/>
              <a:pathLst>
                <a:path w="4133209" h="1313003">
                  <a:moveTo>
                    <a:pt x="4008748" y="59690"/>
                  </a:moveTo>
                  <a:cubicBezTo>
                    <a:pt x="4044308" y="59690"/>
                    <a:pt x="4073518" y="88900"/>
                    <a:pt x="4073518" y="124460"/>
                  </a:cubicBezTo>
                  <a:lnTo>
                    <a:pt x="4073518" y="1188543"/>
                  </a:lnTo>
                  <a:cubicBezTo>
                    <a:pt x="4073518" y="1224103"/>
                    <a:pt x="4044308" y="1253313"/>
                    <a:pt x="4008748" y="1253313"/>
                  </a:cubicBezTo>
                  <a:lnTo>
                    <a:pt x="124460" y="1253313"/>
                  </a:lnTo>
                  <a:cubicBezTo>
                    <a:pt x="88900" y="1253313"/>
                    <a:pt x="59690" y="1224103"/>
                    <a:pt x="59690" y="1188543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4008748" y="59690"/>
                  </a:lnTo>
                  <a:moveTo>
                    <a:pt x="4008748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188543"/>
                  </a:lnTo>
                  <a:cubicBezTo>
                    <a:pt x="0" y="1257123"/>
                    <a:pt x="55880" y="1313003"/>
                    <a:pt x="124460" y="1313003"/>
                  </a:cubicBezTo>
                  <a:lnTo>
                    <a:pt x="4008748" y="1313003"/>
                  </a:lnTo>
                  <a:cubicBezTo>
                    <a:pt x="4077329" y="1313003"/>
                    <a:pt x="4133209" y="1257123"/>
                    <a:pt x="4133209" y="1188543"/>
                  </a:cubicBezTo>
                  <a:lnTo>
                    <a:pt x="4133209" y="124460"/>
                  </a:lnTo>
                  <a:cubicBezTo>
                    <a:pt x="4133209" y="55880"/>
                    <a:pt x="4077329" y="0"/>
                    <a:pt x="4008748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id="24" name="Picture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6292750" y="1640114"/>
            <a:ext cx="590151" cy="590151"/>
          </a:xfrm>
          <a:prstGeom prst="rect">
            <a:avLst/>
          </a:prstGeom>
        </p:spPr>
      </p:pic>
      <p:grpSp>
        <p:nvGrpSpPr>
          <p:cNvPr id="25" name="Group 25"/>
          <p:cNvGrpSpPr/>
          <p:nvPr/>
        </p:nvGrpSpPr>
        <p:grpSpPr>
          <a:xfrm>
            <a:off x="1306896" y="1334809"/>
            <a:ext cx="11778075" cy="1173012"/>
            <a:chOff x="0" y="0"/>
            <a:chExt cx="13253052" cy="1319910"/>
          </a:xfrm>
        </p:grpSpPr>
        <p:sp>
          <p:nvSpPr>
            <p:cNvPr id="26" name="Freeform 26"/>
            <p:cNvSpPr/>
            <p:nvPr/>
          </p:nvSpPr>
          <p:spPr>
            <a:xfrm>
              <a:off x="31750" y="31750"/>
              <a:ext cx="13189553" cy="1256410"/>
            </a:xfrm>
            <a:custGeom>
              <a:avLst/>
              <a:gdLst/>
              <a:ahLst/>
              <a:cxnLst/>
              <a:rect l="l" t="t" r="r" b="b"/>
              <a:pathLst>
                <a:path w="13189553" h="1256410">
                  <a:moveTo>
                    <a:pt x="13096842" y="1256409"/>
                  </a:moveTo>
                  <a:lnTo>
                    <a:pt x="92710" y="1256409"/>
                  </a:lnTo>
                  <a:cubicBezTo>
                    <a:pt x="41910" y="1256409"/>
                    <a:pt x="0" y="1214500"/>
                    <a:pt x="0" y="1163699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3095573" y="0"/>
                  </a:lnTo>
                  <a:cubicBezTo>
                    <a:pt x="13146373" y="0"/>
                    <a:pt x="13188283" y="41910"/>
                    <a:pt x="13188283" y="92710"/>
                  </a:cubicBezTo>
                  <a:lnTo>
                    <a:pt x="13188283" y="1162430"/>
                  </a:lnTo>
                  <a:cubicBezTo>
                    <a:pt x="13189553" y="1214500"/>
                    <a:pt x="13147642" y="1256410"/>
                    <a:pt x="13096842" y="125641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7" name="Freeform 27"/>
            <p:cNvSpPr/>
            <p:nvPr/>
          </p:nvSpPr>
          <p:spPr>
            <a:xfrm>
              <a:off x="0" y="0"/>
              <a:ext cx="13253053" cy="1319910"/>
            </a:xfrm>
            <a:custGeom>
              <a:avLst/>
              <a:gdLst/>
              <a:ahLst/>
              <a:cxnLst/>
              <a:rect l="l" t="t" r="r" b="b"/>
              <a:pathLst>
                <a:path w="13253053" h="1319910">
                  <a:moveTo>
                    <a:pt x="13128592" y="59690"/>
                  </a:moveTo>
                  <a:cubicBezTo>
                    <a:pt x="13164153" y="59690"/>
                    <a:pt x="13193362" y="88900"/>
                    <a:pt x="13193362" y="124460"/>
                  </a:cubicBezTo>
                  <a:lnTo>
                    <a:pt x="13193362" y="1195450"/>
                  </a:lnTo>
                  <a:cubicBezTo>
                    <a:pt x="13193362" y="1231010"/>
                    <a:pt x="13164153" y="1260220"/>
                    <a:pt x="13128592" y="1260220"/>
                  </a:cubicBezTo>
                  <a:lnTo>
                    <a:pt x="124460" y="1260220"/>
                  </a:lnTo>
                  <a:cubicBezTo>
                    <a:pt x="88900" y="1260220"/>
                    <a:pt x="59690" y="1231010"/>
                    <a:pt x="59690" y="1195450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3128592" y="59690"/>
                  </a:lnTo>
                  <a:moveTo>
                    <a:pt x="13128592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195450"/>
                  </a:lnTo>
                  <a:cubicBezTo>
                    <a:pt x="0" y="1264030"/>
                    <a:pt x="55880" y="1319910"/>
                    <a:pt x="124460" y="1319910"/>
                  </a:cubicBezTo>
                  <a:lnTo>
                    <a:pt x="13128592" y="1319910"/>
                  </a:lnTo>
                  <a:cubicBezTo>
                    <a:pt x="13197173" y="1319910"/>
                    <a:pt x="13253053" y="1264030"/>
                    <a:pt x="13253053" y="1195450"/>
                  </a:cubicBezTo>
                  <a:lnTo>
                    <a:pt x="13253053" y="124460"/>
                  </a:lnTo>
                  <a:cubicBezTo>
                    <a:pt x="13253053" y="55880"/>
                    <a:pt x="13197173" y="0"/>
                    <a:pt x="13128592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29" name="TextBox 29"/>
          <p:cNvSpPr txBox="1"/>
          <p:nvPr/>
        </p:nvSpPr>
        <p:spPr>
          <a:xfrm>
            <a:off x="13667078" y="7812516"/>
            <a:ext cx="3207375" cy="781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80"/>
              </a:lnSpc>
            </a:pPr>
            <a:r>
              <a:rPr lang="en-US" sz="5150" dirty="0" err="1">
                <a:solidFill>
                  <a:srgbClr val="000000"/>
                </a:solidFill>
                <a:latin typeface="Space Mono"/>
              </a:rPr>
              <a:t>Cancelar</a:t>
            </a:r>
            <a:endParaRPr lang="en-US" sz="5150" dirty="0">
              <a:solidFill>
                <a:srgbClr val="000000"/>
              </a:solidFill>
              <a:latin typeface="Space Mono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13667078" y="6147200"/>
            <a:ext cx="3207375" cy="847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sz="5600">
                <a:solidFill>
                  <a:srgbClr val="000000"/>
                </a:solidFill>
                <a:latin typeface="Space Mono"/>
              </a:rPr>
              <a:t>GUARDAR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3873087" y="1626040"/>
            <a:ext cx="1753224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spc="44">
                <a:solidFill>
                  <a:srgbClr val="000000"/>
                </a:solidFill>
                <a:latin typeface="Be Vietnam"/>
              </a:rPr>
              <a:t>Buscar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441285" y="1579050"/>
            <a:ext cx="7282429" cy="570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Be Vietnam"/>
              </a:rPr>
              <a:t>Codigo para página web</a:t>
            </a:r>
          </a:p>
        </p:txBody>
      </p:sp>
      <p:pic>
        <p:nvPicPr>
          <p:cNvPr id="34" name="Imagen 33">
            <a:extLst>
              <a:ext uri="{FF2B5EF4-FFF2-40B4-BE49-F238E27FC236}">
                <a16:creationId xmlns:a16="http://schemas.microsoft.com/office/drawing/2014/main" id="{DD735A95-6E1E-4CBF-B277-A7CEF3737BC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96" t="36498" r="395" b="16292"/>
          <a:stretch/>
        </p:blipFill>
        <p:spPr>
          <a:xfrm>
            <a:off x="1450017" y="3429000"/>
            <a:ext cx="10970583" cy="510517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1875" b="2187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306896" y="2816771"/>
            <a:ext cx="11778075" cy="6231656"/>
            <a:chOff x="0" y="0"/>
            <a:chExt cx="12879034" cy="6814162"/>
          </a:xfrm>
        </p:grpSpPr>
        <p:sp>
          <p:nvSpPr>
            <p:cNvPr id="4" name="Freeform 4"/>
            <p:cNvSpPr/>
            <p:nvPr/>
          </p:nvSpPr>
          <p:spPr>
            <a:xfrm>
              <a:off x="31750" y="31750"/>
              <a:ext cx="12815533" cy="6750662"/>
            </a:xfrm>
            <a:custGeom>
              <a:avLst/>
              <a:gdLst/>
              <a:ahLst/>
              <a:cxnLst/>
              <a:rect l="l" t="t" r="r" b="b"/>
              <a:pathLst>
                <a:path w="12815533" h="6750662">
                  <a:moveTo>
                    <a:pt x="12722823" y="6750662"/>
                  </a:moveTo>
                  <a:lnTo>
                    <a:pt x="92710" y="6750662"/>
                  </a:lnTo>
                  <a:cubicBezTo>
                    <a:pt x="41910" y="6750662"/>
                    <a:pt x="0" y="6708752"/>
                    <a:pt x="0" y="6657952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2721554" y="0"/>
                  </a:lnTo>
                  <a:cubicBezTo>
                    <a:pt x="12772354" y="0"/>
                    <a:pt x="12814264" y="41910"/>
                    <a:pt x="12814264" y="92710"/>
                  </a:cubicBezTo>
                  <a:lnTo>
                    <a:pt x="12814264" y="6656682"/>
                  </a:lnTo>
                  <a:cubicBezTo>
                    <a:pt x="12815533" y="6708752"/>
                    <a:pt x="12773623" y="6750662"/>
                    <a:pt x="12722823" y="6750662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12879034" cy="6814162"/>
            </a:xfrm>
            <a:custGeom>
              <a:avLst/>
              <a:gdLst/>
              <a:ahLst/>
              <a:cxnLst/>
              <a:rect l="l" t="t" r="r" b="b"/>
              <a:pathLst>
                <a:path w="12879034" h="6814162">
                  <a:moveTo>
                    <a:pt x="12754573" y="59690"/>
                  </a:moveTo>
                  <a:cubicBezTo>
                    <a:pt x="12790133" y="59690"/>
                    <a:pt x="12819344" y="88900"/>
                    <a:pt x="12819344" y="124460"/>
                  </a:cubicBezTo>
                  <a:lnTo>
                    <a:pt x="12819344" y="6689702"/>
                  </a:lnTo>
                  <a:cubicBezTo>
                    <a:pt x="12819344" y="6725262"/>
                    <a:pt x="12790133" y="6754472"/>
                    <a:pt x="12754573" y="6754472"/>
                  </a:cubicBezTo>
                  <a:lnTo>
                    <a:pt x="124460" y="6754472"/>
                  </a:lnTo>
                  <a:cubicBezTo>
                    <a:pt x="88900" y="6754472"/>
                    <a:pt x="59690" y="6725262"/>
                    <a:pt x="59690" y="6689702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2754573" y="59690"/>
                  </a:lnTo>
                  <a:moveTo>
                    <a:pt x="12754573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6689702"/>
                  </a:lnTo>
                  <a:cubicBezTo>
                    <a:pt x="0" y="6758282"/>
                    <a:pt x="55880" y="6814162"/>
                    <a:pt x="124460" y="6814162"/>
                  </a:cubicBezTo>
                  <a:lnTo>
                    <a:pt x="12754573" y="6814162"/>
                  </a:lnTo>
                  <a:cubicBezTo>
                    <a:pt x="12823154" y="6814162"/>
                    <a:pt x="12879034" y="6758282"/>
                    <a:pt x="12879034" y="6689702"/>
                  </a:cubicBezTo>
                  <a:lnTo>
                    <a:pt x="12879034" y="124460"/>
                  </a:lnTo>
                  <a:cubicBezTo>
                    <a:pt x="12879034" y="55880"/>
                    <a:pt x="12823154" y="0"/>
                    <a:pt x="12754573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2293090" y="2995292"/>
            <a:ext cx="560936" cy="59953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13479417" y="7633965"/>
            <a:ext cx="3779883" cy="1414462"/>
            <a:chOff x="0" y="0"/>
            <a:chExt cx="5039844" cy="1885950"/>
          </a:xfrm>
        </p:grpSpPr>
        <p:grpSp>
          <p:nvGrpSpPr>
            <p:cNvPr id="8" name="Group 8"/>
            <p:cNvGrpSpPr/>
            <p:nvPr/>
          </p:nvGrpSpPr>
          <p:grpSpPr>
            <a:xfrm>
              <a:off x="262914" y="282688"/>
              <a:ext cx="4776929" cy="1603262"/>
              <a:chOff x="0" y="0"/>
              <a:chExt cx="2995120" cy="100524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31750" y="31750"/>
                <a:ext cx="2931620" cy="941740"/>
              </a:xfrm>
              <a:custGeom>
                <a:avLst/>
                <a:gdLst/>
                <a:ahLst/>
                <a:cxnLst/>
                <a:rect l="l" t="t" r="r" b="b"/>
                <a:pathLst>
                  <a:path w="2931620" h="941740">
                    <a:moveTo>
                      <a:pt x="2838910" y="941740"/>
                    </a:moveTo>
                    <a:lnTo>
                      <a:pt x="92710" y="941740"/>
                    </a:lnTo>
                    <a:cubicBezTo>
                      <a:pt x="41910" y="941740"/>
                      <a:pt x="0" y="899830"/>
                      <a:pt x="0" y="849030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2837640" y="0"/>
                    </a:lnTo>
                    <a:cubicBezTo>
                      <a:pt x="2888440" y="0"/>
                      <a:pt x="2930350" y="41910"/>
                      <a:pt x="2930350" y="92710"/>
                    </a:cubicBezTo>
                    <a:lnTo>
                      <a:pt x="2930350" y="847760"/>
                    </a:lnTo>
                    <a:cubicBezTo>
                      <a:pt x="2931620" y="899830"/>
                      <a:pt x="2889710" y="941740"/>
                      <a:pt x="2838910" y="94174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0" name="Freeform 10"/>
              <p:cNvSpPr/>
              <p:nvPr/>
            </p:nvSpPr>
            <p:spPr>
              <a:xfrm>
                <a:off x="0" y="0"/>
                <a:ext cx="2995120" cy="1005241"/>
              </a:xfrm>
              <a:custGeom>
                <a:avLst/>
                <a:gdLst/>
                <a:ahLst/>
                <a:cxnLst/>
                <a:rect l="l" t="t" r="r" b="b"/>
                <a:pathLst>
                  <a:path w="2995120" h="1005241">
                    <a:moveTo>
                      <a:pt x="2870660" y="59690"/>
                    </a:moveTo>
                    <a:cubicBezTo>
                      <a:pt x="2906220" y="59690"/>
                      <a:pt x="2935430" y="88900"/>
                      <a:pt x="2935430" y="124460"/>
                    </a:cubicBezTo>
                    <a:lnTo>
                      <a:pt x="2935430" y="880781"/>
                    </a:lnTo>
                    <a:cubicBezTo>
                      <a:pt x="2935430" y="916341"/>
                      <a:pt x="2906220" y="945551"/>
                      <a:pt x="2870660" y="945551"/>
                    </a:cubicBezTo>
                    <a:lnTo>
                      <a:pt x="124460" y="945551"/>
                    </a:lnTo>
                    <a:cubicBezTo>
                      <a:pt x="88900" y="945551"/>
                      <a:pt x="59690" y="916341"/>
                      <a:pt x="59690" y="880781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2870660" y="59690"/>
                    </a:lnTo>
                    <a:moveTo>
                      <a:pt x="287066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80781"/>
                    </a:lnTo>
                    <a:cubicBezTo>
                      <a:pt x="0" y="949361"/>
                      <a:pt x="55880" y="1005241"/>
                      <a:pt x="124460" y="1005241"/>
                    </a:cubicBezTo>
                    <a:lnTo>
                      <a:pt x="2870660" y="1005241"/>
                    </a:lnTo>
                    <a:cubicBezTo>
                      <a:pt x="2939240" y="1005241"/>
                      <a:pt x="2995120" y="949361"/>
                      <a:pt x="2995120" y="880781"/>
                    </a:cubicBezTo>
                    <a:lnTo>
                      <a:pt x="2995120" y="124460"/>
                    </a:lnTo>
                    <a:cubicBezTo>
                      <a:pt x="2995120" y="55880"/>
                      <a:pt x="2939240" y="0"/>
                      <a:pt x="287066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id="11" name="Group 11"/>
            <p:cNvGrpSpPr/>
            <p:nvPr/>
          </p:nvGrpSpPr>
          <p:grpSpPr>
            <a:xfrm>
              <a:off x="0" y="0"/>
              <a:ext cx="4776929" cy="1603262"/>
              <a:chOff x="0" y="0"/>
              <a:chExt cx="2995120" cy="100524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31750" y="31750"/>
                <a:ext cx="2931620" cy="941740"/>
              </a:xfrm>
              <a:custGeom>
                <a:avLst/>
                <a:gdLst/>
                <a:ahLst/>
                <a:cxnLst/>
                <a:rect l="l" t="t" r="r" b="b"/>
                <a:pathLst>
                  <a:path w="2931620" h="941740">
                    <a:moveTo>
                      <a:pt x="2838910" y="941740"/>
                    </a:moveTo>
                    <a:lnTo>
                      <a:pt x="92710" y="941740"/>
                    </a:lnTo>
                    <a:cubicBezTo>
                      <a:pt x="41910" y="941740"/>
                      <a:pt x="0" y="899830"/>
                      <a:pt x="0" y="849030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2837640" y="0"/>
                    </a:lnTo>
                    <a:cubicBezTo>
                      <a:pt x="2888440" y="0"/>
                      <a:pt x="2930350" y="41910"/>
                      <a:pt x="2930350" y="92710"/>
                    </a:cubicBezTo>
                    <a:lnTo>
                      <a:pt x="2930350" y="847760"/>
                    </a:lnTo>
                    <a:cubicBezTo>
                      <a:pt x="2931620" y="899830"/>
                      <a:pt x="2889710" y="941740"/>
                      <a:pt x="2838910" y="94174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3" name="Freeform 13"/>
              <p:cNvSpPr/>
              <p:nvPr/>
            </p:nvSpPr>
            <p:spPr>
              <a:xfrm>
                <a:off x="0" y="0"/>
                <a:ext cx="2995120" cy="1005241"/>
              </a:xfrm>
              <a:custGeom>
                <a:avLst/>
                <a:gdLst/>
                <a:ahLst/>
                <a:cxnLst/>
                <a:rect l="l" t="t" r="r" b="b"/>
                <a:pathLst>
                  <a:path w="2995120" h="1005241">
                    <a:moveTo>
                      <a:pt x="2870660" y="59690"/>
                    </a:moveTo>
                    <a:cubicBezTo>
                      <a:pt x="2906220" y="59690"/>
                      <a:pt x="2935430" y="88900"/>
                      <a:pt x="2935430" y="124460"/>
                    </a:cubicBezTo>
                    <a:lnTo>
                      <a:pt x="2935430" y="880781"/>
                    </a:lnTo>
                    <a:cubicBezTo>
                      <a:pt x="2935430" y="916341"/>
                      <a:pt x="2906220" y="945551"/>
                      <a:pt x="2870660" y="945551"/>
                    </a:cubicBezTo>
                    <a:lnTo>
                      <a:pt x="124460" y="945551"/>
                    </a:lnTo>
                    <a:cubicBezTo>
                      <a:pt x="88900" y="945551"/>
                      <a:pt x="59690" y="916341"/>
                      <a:pt x="59690" y="880781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2870660" y="59690"/>
                    </a:lnTo>
                    <a:moveTo>
                      <a:pt x="287066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80781"/>
                    </a:lnTo>
                    <a:cubicBezTo>
                      <a:pt x="0" y="949361"/>
                      <a:pt x="55880" y="1005241"/>
                      <a:pt x="124460" y="1005241"/>
                    </a:cubicBezTo>
                    <a:lnTo>
                      <a:pt x="2870660" y="1005241"/>
                    </a:lnTo>
                    <a:cubicBezTo>
                      <a:pt x="2939240" y="1005241"/>
                      <a:pt x="2995120" y="949361"/>
                      <a:pt x="2995120" y="880781"/>
                    </a:cubicBezTo>
                    <a:lnTo>
                      <a:pt x="2995120" y="124460"/>
                    </a:lnTo>
                    <a:cubicBezTo>
                      <a:pt x="2995120" y="55880"/>
                      <a:pt x="2939240" y="0"/>
                      <a:pt x="287066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</p:grpSp>
      <p:grpSp>
        <p:nvGrpSpPr>
          <p:cNvPr id="14" name="Group 14"/>
          <p:cNvGrpSpPr/>
          <p:nvPr/>
        </p:nvGrpSpPr>
        <p:grpSpPr>
          <a:xfrm>
            <a:off x="13479417" y="5968648"/>
            <a:ext cx="3779883" cy="1414462"/>
            <a:chOff x="0" y="0"/>
            <a:chExt cx="5039844" cy="1885950"/>
          </a:xfrm>
        </p:grpSpPr>
        <p:grpSp>
          <p:nvGrpSpPr>
            <p:cNvPr id="15" name="Group 15"/>
            <p:cNvGrpSpPr/>
            <p:nvPr/>
          </p:nvGrpSpPr>
          <p:grpSpPr>
            <a:xfrm>
              <a:off x="262914" y="282688"/>
              <a:ext cx="4776929" cy="1603262"/>
              <a:chOff x="0" y="0"/>
              <a:chExt cx="2995120" cy="100524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31750" y="31750"/>
                <a:ext cx="2931620" cy="941740"/>
              </a:xfrm>
              <a:custGeom>
                <a:avLst/>
                <a:gdLst/>
                <a:ahLst/>
                <a:cxnLst/>
                <a:rect l="l" t="t" r="r" b="b"/>
                <a:pathLst>
                  <a:path w="2931620" h="941740">
                    <a:moveTo>
                      <a:pt x="2838910" y="941740"/>
                    </a:moveTo>
                    <a:lnTo>
                      <a:pt x="92710" y="941740"/>
                    </a:lnTo>
                    <a:cubicBezTo>
                      <a:pt x="41910" y="941740"/>
                      <a:pt x="0" y="899830"/>
                      <a:pt x="0" y="849030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2837640" y="0"/>
                    </a:lnTo>
                    <a:cubicBezTo>
                      <a:pt x="2888440" y="0"/>
                      <a:pt x="2930350" y="41910"/>
                      <a:pt x="2930350" y="92710"/>
                    </a:cubicBezTo>
                    <a:lnTo>
                      <a:pt x="2930350" y="847760"/>
                    </a:lnTo>
                    <a:cubicBezTo>
                      <a:pt x="2931620" y="899830"/>
                      <a:pt x="2889710" y="941740"/>
                      <a:pt x="2838910" y="94174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7" name="Freeform 17"/>
              <p:cNvSpPr/>
              <p:nvPr/>
            </p:nvSpPr>
            <p:spPr>
              <a:xfrm>
                <a:off x="0" y="0"/>
                <a:ext cx="2995120" cy="1005241"/>
              </a:xfrm>
              <a:custGeom>
                <a:avLst/>
                <a:gdLst/>
                <a:ahLst/>
                <a:cxnLst/>
                <a:rect l="l" t="t" r="r" b="b"/>
                <a:pathLst>
                  <a:path w="2995120" h="1005241">
                    <a:moveTo>
                      <a:pt x="2870660" y="59690"/>
                    </a:moveTo>
                    <a:cubicBezTo>
                      <a:pt x="2906220" y="59690"/>
                      <a:pt x="2935430" y="88900"/>
                      <a:pt x="2935430" y="124460"/>
                    </a:cubicBezTo>
                    <a:lnTo>
                      <a:pt x="2935430" y="880781"/>
                    </a:lnTo>
                    <a:cubicBezTo>
                      <a:pt x="2935430" y="916341"/>
                      <a:pt x="2906220" y="945551"/>
                      <a:pt x="2870660" y="945551"/>
                    </a:cubicBezTo>
                    <a:lnTo>
                      <a:pt x="124460" y="945551"/>
                    </a:lnTo>
                    <a:cubicBezTo>
                      <a:pt x="88900" y="945551"/>
                      <a:pt x="59690" y="916341"/>
                      <a:pt x="59690" y="880781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2870660" y="59690"/>
                    </a:lnTo>
                    <a:moveTo>
                      <a:pt x="287066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80781"/>
                    </a:lnTo>
                    <a:cubicBezTo>
                      <a:pt x="0" y="949361"/>
                      <a:pt x="55880" y="1005241"/>
                      <a:pt x="124460" y="1005241"/>
                    </a:cubicBezTo>
                    <a:lnTo>
                      <a:pt x="2870660" y="1005241"/>
                    </a:lnTo>
                    <a:cubicBezTo>
                      <a:pt x="2939240" y="1005241"/>
                      <a:pt x="2995120" y="949361"/>
                      <a:pt x="2995120" y="880781"/>
                    </a:cubicBezTo>
                    <a:lnTo>
                      <a:pt x="2995120" y="124460"/>
                    </a:lnTo>
                    <a:cubicBezTo>
                      <a:pt x="2995120" y="55880"/>
                      <a:pt x="2939240" y="0"/>
                      <a:pt x="287066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id="18" name="Group 18"/>
            <p:cNvGrpSpPr/>
            <p:nvPr/>
          </p:nvGrpSpPr>
          <p:grpSpPr>
            <a:xfrm>
              <a:off x="0" y="0"/>
              <a:ext cx="4776929" cy="1603262"/>
              <a:chOff x="0" y="0"/>
              <a:chExt cx="2995120" cy="100524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31750" y="31750"/>
                <a:ext cx="2931620" cy="941740"/>
              </a:xfrm>
              <a:custGeom>
                <a:avLst/>
                <a:gdLst/>
                <a:ahLst/>
                <a:cxnLst/>
                <a:rect l="l" t="t" r="r" b="b"/>
                <a:pathLst>
                  <a:path w="2931620" h="941740">
                    <a:moveTo>
                      <a:pt x="2838910" y="941740"/>
                    </a:moveTo>
                    <a:lnTo>
                      <a:pt x="92710" y="941740"/>
                    </a:lnTo>
                    <a:cubicBezTo>
                      <a:pt x="41910" y="941740"/>
                      <a:pt x="0" y="899830"/>
                      <a:pt x="0" y="849030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2837640" y="0"/>
                    </a:lnTo>
                    <a:cubicBezTo>
                      <a:pt x="2888440" y="0"/>
                      <a:pt x="2930350" y="41910"/>
                      <a:pt x="2930350" y="92710"/>
                    </a:cubicBezTo>
                    <a:lnTo>
                      <a:pt x="2930350" y="847760"/>
                    </a:lnTo>
                    <a:cubicBezTo>
                      <a:pt x="2931620" y="899830"/>
                      <a:pt x="2889710" y="941740"/>
                      <a:pt x="2838910" y="94174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20" name="Freeform 20"/>
              <p:cNvSpPr/>
              <p:nvPr/>
            </p:nvSpPr>
            <p:spPr>
              <a:xfrm>
                <a:off x="0" y="0"/>
                <a:ext cx="2995120" cy="1005241"/>
              </a:xfrm>
              <a:custGeom>
                <a:avLst/>
                <a:gdLst/>
                <a:ahLst/>
                <a:cxnLst/>
                <a:rect l="l" t="t" r="r" b="b"/>
                <a:pathLst>
                  <a:path w="2995120" h="1005241">
                    <a:moveTo>
                      <a:pt x="2870660" y="59690"/>
                    </a:moveTo>
                    <a:cubicBezTo>
                      <a:pt x="2906220" y="59690"/>
                      <a:pt x="2935430" y="88900"/>
                      <a:pt x="2935430" y="124460"/>
                    </a:cubicBezTo>
                    <a:lnTo>
                      <a:pt x="2935430" y="880781"/>
                    </a:lnTo>
                    <a:cubicBezTo>
                      <a:pt x="2935430" y="916341"/>
                      <a:pt x="2906220" y="945551"/>
                      <a:pt x="2870660" y="945551"/>
                    </a:cubicBezTo>
                    <a:lnTo>
                      <a:pt x="124460" y="945551"/>
                    </a:lnTo>
                    <a:cubicBezTo>
                      <a:pt x="88900" y="945551"/>
                      <a:pt x="59690" y="916341"/>
                      <a:pt x="59690" y="880781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2870660" y="59690"/>
                    </a:lnTo>
                    <a:moveTo>
                      <a:pt x="287066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80781"/>
                    </a:lnTo>
                    <a:cubicBezTo>
                      <a:pt x="0" y="949361"/>
                      <a:pt x="55880" y="1005241"/>
                      <a:pt x="124460" y="1005241"/>
                    </a:cubicBezTo>
                    <a:lnTo>
                      <a:pt x="2870660" y="1005241"/>
                    </a:lnTo>
                    <a:cubicBezTo>
                      <a:pt x="2939240" y="1005241"/>
                      <a:pt x="2995120" y="949361"/>
                      <a:pt x="2995120" y="880781"/>
                    </a:cubicBezTo>
                    <a:lnTo>
                      <a:pt x="2995120" y="124460"/>
                    </a:lnTo>
                    <a:cubicBezTo>
                      <a:pt x="2995120" y="55880"/>
                      <a:pt x="2939240" y="0"/>
                      <a:pt x="287066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</p:grpSp>
      <p:grpSp>
        <p:nvGrpSpPr>
          <p:cNvPr id="21" name="Group 21"/>
          <p:cNvGrpSpPr/>
          <p:nvPr/>
        </p:nvGrpSpPr>
        <p:grpSpPr>
          <a:xfrm>
            <a:off x="13479417" y="1334809"/>
            <a:ext cx="3779883" cy="1200762"/>
            <a:chOff x="0" y="0"/>
            <a:chExt cx="4133208" cy="1313003"/>
          </a:xfrm>
        </p:grpSpPr>
        <p:sp>
          <p:nvSpPr>
            <p:cNvPr id="22" name="Freeform 22"/>
            <p:cNvSpPr/>
            <p:nvPr/>
          </p:nvSpPr>
          <p:spPr>
            <a:xfrm>
              <a:off x="31750" y="31750"/>
              <a:ext cx="4069709" cy="1249503"/>
            </a:xfrm>
            <a:custGeom>
              <a:avLst/>
              <a:gdLst/>
              <a:ahLst/>
              <a:cxnLst/>
              <a:rect l="l" t="t" r="r" b="b"/>
              <a:pathLst>
                <a:path w="4069709" h="1249503">
                  <a:moveTo>
                    <a:pt x="3976998" y="1249503"/>
                  </a:moveTo>
                  <a:lnTo>
                    <a:pt x="92710" y="1249503"/>
                  </a:lnTo>
                  <a:cubicBezTo>
                    <a:pt x="41910" y="1249503"/>
                    <a:pt x="0" y="1207593"/>
                    <a:pt x="0" y="1156793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3975728" y="0"/>
                  </a:lnTo>
                  <a:cubicBezTo>
                    <a:pt x="4026528" y="0"/>
                    <a:pt x="4068438" y="41910"/>
                    <a:pt x="4068438" y="92710"/>
                  </a:cubicBezTo>
                  <a:lnTo>
                    <a:pt x="4068438" y="1155523"/>
                  </a:lnTo>
                  <a:cubicBezTo>
                    <a:pt x="4069709" y="1207593"/>
                    <a:pt x="4027798" y="1249503"/>
                    <a:pt x="3976998" y="1249503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3" name="Freeform 23"/>
            <p:cNvSpPr/>
            <p:nvPr/>
          </p:nvSpPr>
          <p:spPr>
            <a:xfrm>
              <a:off x="0" y="0"/>
              <a:ext cx="4133209" cy="1313003"/>
            </a:xfrm>
            <a:custGeom>
              <a:avLst/>
              <a:gdLst/>
              <a:ahLst/>
              <a:cxnLst/>
              <a:rect l="l" t="t" r="r" b="b"/>
              <a:pathLst>
                <a:path w="4133209" h="1313003">
                  <a:moveTo>
                    <a:pt x="4008748" y="59690"/>
                  </a:moveTo>
                  <a:cubicBezTo>
                    <a:pt x="4044308" y="59690"/>
                    <a:pt x="4073518" y="88900"/>
                    <a:pt x="4073518" y="124460"/>
                  </a:cubicBezTo>
                  <a:lnTo>
                    <a:pt x="4073518" y="1188543"/>
                  </a:lnTo>
                  <a:cubicBezTo>
                    <a:pt x="4073518" y="1224103"/>
                    <a:pt x="4044308" y="1253313"/>
                    <a:pt x="4008748" y="1253313"/>
                  </a:cubicBezTo>
                  <a:lnTo>
                    <a:pt x="124460" y="1253313"/>
                  </a:lnTo>
                  <a:cubicBezTo>
                    <a:pt x="88900" y="1253313"/>
                    <a:pt x="59690" y="1224103"/>
                    <a:pt x="59690" y="1188543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4008748" y="59690"/>
                  </a:lnTo>
                  <a:moveTo>
                    <a:pt x="4008748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188543"/>
                  </a:lnTo>
                  <a:cubicBezTo>
                    <a:pt x="0" y="1257123"/>
                    <a:pt x="55880" y="1313003"/>
                    <a:pt x="124460" y="1313003"/>
                  </a:cubicBezTo>
                  <a:lnTo>
                    <a:pt x="4008748" y="1313003"/>
                  </a:lnTo>
                  <a:cubicBezTo>
                    <a:pt x="4077329" y="1313003"/>
                    <a:pt x="4133209" y="1257123"/>
                    <a:pt x="4133209" y="1188543"/>
                  </a:cubicBezTo>
                  <a:lnTo>
                    <a:pt x="4133209" y="124460"/>
                  </a:lnTo>
                  <a:cubicBezTo>
                    <a:pt x="4133209" y="55880"/>
                    <a:pt x="4077329" y="0"/>
                    <a:pt x="4008748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id="24" name="Picture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6292750" y="1640114"/>
            <a:ext cx="590151" cy="590151"/>
          </a:xfrm>
          <a:prstGeom prst="rect">
            <a:avLst/>
          </a:prstGeom>
        </p:spPr>
      </p:pic>
      <p:grpSp>
        <p:nvGrpSpPr>
          <p:cNvPr id="25" name="Group 25"/>
          <p:cNvGrpSpPr/>
          <p:nvPr/>
        </p:nvGrpSpPr>
        <p:grpSpPr>
          <a:xfrm>
            <a:off x="1306896" y="1334809"/>
            <a:ext cx="11778075" cy="1173012"/>
            <a:chOff x="0" y="0"/>
            <a:chExt cx="13253052" cy="1319910"/>
          </a:xfrm>
        </p:grpSpPr>
        <p:sp>
          <p:nvSpPr>
            <p:cNvPr id="26" name="Freeform 26"/>
            <p:cNvSpPr/>
            <p:nvPr/>
          </p:nvSpPr>
          <p:spPr>
            <a:xfrm>
              <a:off x="31750" y="31750"/>
              <a:ext cx="13189553" cy="1256410"/>
            </a:xfrm>
            <a:custGeom>
              <a:avLst/>
              <a:gdLst/>
              <a:ahLst/>
              <a:cxnLst/>
              <a:rect l="l" t="t" r="r" b="b"/>
              <a:pathLst>
                <a:path w="13189553" h="1256410">
                  <a:moveTo>
                    <a:pt x="13096842" y="1256409"/>
                  </a:moveTo>
                  <a:lnTo>
                    <a:pt x="92710" y="1256409"/>
                  </a:lnTo>
                  <a:cubicBezTo>
                    <a:pt x="41910" y="1256409"/>
                    <a:pt x="0" y="1214500"/>
                    <a:pt x="0" y="1163699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3095573" y="0"/>
                  </a:lnTo>
                  <a:cubicBezTo>
                    <a:pt x="13146373" y="0"/>
                    <a:pt x="13188283" y="41910"/>
                    <a:pt x="13188283" y="92710"/>
                  </a:cubicBezTo>
                  <a:lnTo>
                    <a:pt x="13188283" y="1162430"/>
                  </a:lnTo>
                  <a:cubicBezTo>
                    <a:pt x="13189553" y="1214500"/>
                    <a:pt x="13147642" y="1256410"/>
                    <a:pt x="13096842" y="125641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7" name="Freeform 27"/>
            <p:cNvSpPr/>
            <p:nvPr/>
          </p:nvSpPr>
          <p:spPr>
            <a:xfrm>
              <a:off x="0" y="0"/>
              <a:ext cx="13253053" cy="1319910"/>
            </a:xfrm>
            <a:custGeom>
              <a:avLst/>
              <a:gdLst/>
              <a:ahLst/>
              <a:cxnLst/>
              <a:rect l="l" t="t" r="r" b="b"/>
              <a:pathLst>
                <a:path w="13253053" h="1319910">
                  <a:moveTo>
                    <a:pt x="13128592" y="59690"/>
                  </a:moveTo>
                  <a:cubicBezTo>
                    <a:pt x="13164153" y="59690"/>
                    <a:pt x="13193362" y="88900"/>
                    <a:pt x="13193362" y="124460"/>
                  </a:cubicBezTo>
                  <a:lnTo>
                    <a:pt x="13193362" y="1195450"/>
                  </a:lnTo>
                  <a:cubicBezTo>
                    <a:pt x="13193362" y="1231010"/>
                    <a:pt x="13164153" y="1260220"/>
                    <a:pt x="13128592" y="1260220"/>
                  </a:cubicBezTo>
                  <a:lnTo>
                    <a:pt x="124460" y="1260220"/>
                  </a:lnTo>
                  <a:cubicBezTo>
                    <a:pt x="88900" y="1260220"/>
                    <a:pt x="59690" y="1231010"/>
                    <a:pt x="59690" y="1195450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3128592" y="59690"/>
                  </a:lnTo>
                  <a:moveTo>
                    <a:pt x="13128592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195450"/>
                  </a:lnTo>
                  <a:cubicBezTo>
                    <a:pt x="0" y="1264030"/>
                    <a:pt x="55880" y="1319910"/>
                    <a:pt x="124460" y="1319910"/>
                  </a:cubicBezTo>
                  <a:lnTo>
                    <a:pt x="13128592" y="1319910"/>
                  </a:lnTo>
                  <a:cubicBezTo>
                    <a:pt x="13197173" y="1319910"/>
                    <a:pt x="13253053" y="1264030"/>
                    <a:pt x="13253053" y="1195450"/>
                  </a:cubicBezTo>
                  <a:lnTo>
                    <a:pt x="13253053" y="124460"/>
                  </a:lnTo>
                  <a:cubicBezTo>
                    <a:pt x="13253053" y="55880"/>
                    <a:pt x="13197173" y="0"/>
                    <a:pt x="13128592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29" name="TextBox 29"/>
          <p:cNvSpPr txBox="1"/>
          <p:nvPr/>
        </p:nvSpPr>
        <p:spPr>
          <a:xfrm>
            <a:off x="13667078" y="7812516"/>
            <a:ext cx="3207375" cy="781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80"/>
              </a:lnSpc>
            </a:pPr>
            <a:r>
              <a:rPr lang="en-US" sz="5150" dirty="0" err="1">
                <a:solidFill>
                  <a:srgbClr val="000000"/>
                </a:solidFill>
                <a:latin typeface="Space Mono"/>
              </a:rPr>
              <a:t>Cancelar</a:t>
            </a:r>
            <a:endParaRPr lang="en-US" sz="5150" dirty="0">
              <a:solidFill>
                <a:srgbClr val="000000"/>
              </a:solidFill>
              <a:latin typeface="Space Mono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13667078" y="6147200"/>
            <a:ext cx="3207375" cy="847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sz="5600">
                <a:solidFill>
                  <a:srgbClr val="000000"/>
                </a:solidFill>
                <a:latin typeface="Space Mono"/>
              </a:rPr>
              <a:t>GUARDAR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3873087" y="1626040"/>
            <a:ext cx="1753224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spc="44">
                <a:solidFill>
                  <a:srgbClr val="000000"/>
                </a:solidFill>
                <a:latin typeface="Be Vietnam"/>
              </a:rPr>
              <a:t>Buscar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441285" y="1579050"/>
            <a:ext cx="7282429" cy="570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Be Vietnam"/>
              </a:rPr>
              <a:t>Codigo para página web</a:t>
            </a:r>
          </a:p>
        </p:txBody>
      </p:sp>
      <p:pic>
        <p:nvPicPr>
          <p:cNvPr id="33" name="Imagen 32">
            <a:extLst>
              <a:ext uri="{FF2B5EF4-FFF2-40B4-BE49-F238E27FC236}">
                <a16:creationId xmlns:a16="http://schemas.microsoft.com/office/drawing/2014/main" id="{EBE5AA50-1A4E-4534-8288-489FB3E5A9D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96" t="85102" r="43759" b="2240"/>
          <a:stretch/>
        </p:blipFill>
        <p:spPr>
          <a:xfrm>
            <a:off x="1676400" y="5039047"/>
            <a:ext cx="9581343" cy="2122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52146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1875" b="2187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306896" y="2816771"/>
            <a:ext cx="11778075" cy="6231656"/>
            <a:chOff x="0" y="0"/>
            <a:chExt cx="12879034" cy="6814162"/>
          </a:xfrm>
        </p:grpSpPr>
        <p:sp>
          <p:nvSpPr>
            <p:cNvPr id="4" name="Freeform 4"/>
            <p:cNvSpPr/>
            <p:nvPr/>
          </p:nvSpPr>
          <p:spPr>
            <a:xfrm>
              <a:off x="31750" y="31750"/>
              <a:ext cx="12815533" cy="6750662"/>
            </a:xfrm>
            <a:custGeom>
              <a:avLst/>
              <a:gdLst/>
              <a:ahLst/>
              <a:cxnLst/>
              <a:rect l="l" t="t" r="r" b="b"/>
              <a:pathLst>
                <a:path w="12815533" h="6750662">
                  <a:moveTo>
                    <a:pt x="12722823" y="6750662"/>
                  </a:moveTo>
                  <a:lnTo>
                    <a:pt x="92710" y="6750662"/>
                  </a:lnTo>
                  <a:cubicBezTo>
                    <a:pt x="41910" y="6750662"/>
                    <a:pt x="0" y="6708752"/>
                    <a:pt x="0" y="6657952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2721554" y="0"/>
                  </a:lnTo>
                  <a:cubicBezTo>
                    <a:pt x="12772354" y="0"/>
                    <a:pt x="12814264" y="41910"/>
                    <a:pt x="12814264" y="92710"/>
                  </a:cubicBezTo>
                  <a:lnTo>
                    <a:pt x="12814264" y="6656682"/>
                  </a:lnTo>
                  <a:cubicBezTo>
                    <a:pt x="12815533" y="6708752"/>
                    <a:pt x="12773623" y="6750662"/>
                    <a:pt x="12722823" y="6750662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12879034" cy="6814162"/>
            </a:xfrm>
            <a:custGeom>
              <a:avLst/>
              <a:gdLst/>
              <a:ahLst/>
              <a:cxnLst/>
              <a:rect l="l" t="t" r="r" b="b"/>
              <a:pathLst>
                <a:path w="12879034" h="6814162">
                  <a:moveTo>
                    <a:pt x="12754573" y="59690"/>
                  </a:moveTo>
                  <a:cubicBezTo>
                    <a:pt x="12790133" y="59690"/>
                    <a:pt x="12819344" y="88900"/>
                    <a:pt x="12819344" y="124460"/>
                  </a:cubicBezTo>
                  <a:lnTo>
                    <a:pt x="12819344" y="6689702"/>
                  </a:lnTo>
                  <a:cubicBezTo>
                    <a:pt x="12819344" y="6725262"/>
                    <a:pt x="12790133" y="6754472"/>
                    <a:pt x="12754573" y="6754472"/>
                  </a:cubicBezTo>
                  <a:lnTo>
                    <a:pt x="124460" y="6754472"/>
                  </a:lnTo>
                  <a:cubicBezTo>
                    <a:pt x="88900" y="6754472"/>
                    <a:pt x="59690" y="6725262"/>
                    <a:pt x="59690" y="6689702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2754573" y="59690"/>
                  </a:lnTo>
                  <a:moveTo>
                    <a:pt x="12754573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6689702"/>
                  </a:lnTo>
                  <a:cubicBezTo>
                    <a:pt x="0" y="6758282"/>
                    <a:pt x="55880" y="6814162"/>
                    <a:pt x="124460" y="6814162"/>
                  </a:cubicBezTo>
                  <a:lnTo>
                    <a:pt x="12754573" y="6814162"/>
                  </a:lnTo>
                  <a:cubicBezTo>
                    <a:pt x="12823154" y="6814162"/>
                    <a:pt x="12879034" y="6758282"/>
                    <a:pt x="12879034" y="6689702"/>
                  </a:cubicBezTo>
                  <a:lnTo>
                    <a:pt x="12879034" y="124460"/>
                  </a:lnTo>
                  <a:cubicBezTo>
                    <a:pt x="12879034" y="55880"/>
                    <a:pt x="12823154" y="0"/>
                    <a:pt x="12754573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2293090" y="2995292"/>
            <a:ext cx="560936" cy="59953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13479417" y="7633965"/>
            <a:ext cx="3779883" cy="1414462"/>
            <a:chOff x="0" y="0"/>
            <a:chExt cx="5039844" cy="1885950"/>
          </a:xfrm>
        </p:grpSpPr>
        <p:grpSp>
          <p:nvGrpSpPr>
            <p:cNvPr id="8" name="Group 8"/>
            <p:cNvGrpSpPr/>
            <p:nvPr/>
          </p:nvGrpSpPr>
          <p:grpSpPr>
            <a:xfrm>
              <a:off x="262914" y="282688"/>
              <a:ext cx="4776929" cy="1603262"/>
              <a:chOff x="0" y="0"/>
              <a:chExt cx="2995120" cy="100524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31750" y="31750"/>
                <a:ext cx="2931620" cy="941740"/>
              </a:xfrm>
              <a:custGeom>
                <a:avLst/>
                <a:gdLst/>
                <a:ahLst/>
                <a:cxnLst/>
                <a:rect l="l" t="t" r="r" b="b"/>
                <a:pathLst>
                  <a:path w="2931620" h="941740">
                    <a:moveTo>
                      <a:pt x="2838910" y="941740"/>
                    </a:moveTo>
                    <a:lnTo>
                      <a:pt x="92710" y="941740"/>
                    </a:lnTo>
                    <a:cubicBezTo>
                      <a:pt x="41910" y="941740"/>
                      <a:pt x="0" y="899830"/>
                      <a:pt x="0" y="849030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2837640" y="0"/>
                    </a:lnTo>
                    <a:cubicBezTo>
                      <a:pt x="2888440" y="0"/>
                      <a:pt x="2930350" y="41910"/>
                      <a:pt x="2930350" y="92710"/>
                    </a:cubicBezTo>
                    <a:lnTo>
                      <a:pt x="2930350" y="847760"/>
                    </a:lnTo>
                    <a:cubicBezTo>
                      <a:pt x="2931620" y="899830"/>
                      <a:pt x="2889710" y="941740"/>
                      <a:pt x="2838910" y="94174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0" name="Freeform 10"/>
              <p:cNvSpPr/>
              <p:nvPr/>
            </p:nvSpPr>
            <p:spPr>
              <a:xfrm>
                <a:off x="0" y="0"/>
                <a:ext cx="2995120" cy="1005241"/>
              </a:xfrm>
              <a:custGeom>
                <a:avLst/>
                <a:gdLst/>
                <a:ahLst/>
                <a:cxnLst/>
                <a:rect l="l" t="t" r="r" b="b"/>
                <a:pathLst>
                  <a:path w="2995120" h="1005241">
                    <a:moveTo>
                      <a:pt x="2870660" y="59690"/>
                    </a:moveTo>
                    <a:cubicBezTo>
                      <a:pt x="2906220" y="59690"/>
                      <a:pt x="2935430" y="88900"/>
                      <a:pt x="2935430" y="124460"/>
                    </a:cubicBezTo>
                    <a:lnTo>
                      <a:pt x="2935430" y="880781"/>
                    </a:lnTo>
                    <a:cubicBezTo>
                      <a:pt x="2935430" y="916341"/>
                      <a:pt x="2906220" y="945551"/>
                      <a:pt x="2870660" y="945551"/>
                    </a:cubicBezTo>
                    <a:lnTo>
                      <a:pt x="124460" y="945551"/>
                    </a:lnTo>
                    <a:cubicBezTo>
                      <a:pt x="88900" y="945551"/>
                      <a:pt x="59690" y="916341"/>
                      <a:pt x="59690" y="880781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2870660" y="59690"/>
                    </a:lnTo>
                    <a:moveTo>
                      <a:pt x="287066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80781"/>
                    </a:lnTo>
                    <a:cubicBezTo>
                      <a:pt x="0" y="949361"/>
                      <a:pt x="55880" y="1005241"/>
                      <a:pt x="124460" y="1005241"/>
                    </a:cubicBezTo>
                    <a:lnTo>
                      <a:pt x="2870660" y="1005241"/>
                    </a:lnTo>
                    <a:cubicBezTo>
                      <a:pt x="2939240" y="1005241"/>
                      <a:pt x="2995120" y="949361"/>
                      <a:pt x="2995120" y="880781"/>
                    </a:cubicBezTo>
                    <a:lnTo>
                      <a:pt x="2995120" y="124460"/>
                    </a:lnTo>
                    <a:cubicBezTo>
                      <a:pt x="2995120" y="55880"/>
                      <a:pt x="2939240" y="0"/>
                      <a:pt x="287066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id="11" name="Group 11"/>
            <p:cNvGrpSpPr/>
            <p:nvPr/>
          </p:nvGrpSpPr>
          <p:grpSpPr>
            <a:xfrm>
              <a:off x="0" y="0"/>
              <a:ext cx="4776929" cy="1603262"/>
              <a:chOff x="0" y="0"/>
              <a:chExt cx="2995120" cy="100524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31750" y="31750"/>
                <a:ext cx="2931620" cy="941740"/>
              </a:xfrm>
              <a:custGeom>
                <a:avLst/>
                <a:gdLst/>
                <a:ahLst/>
                <a:cxnLst/>
                <a:rect l="l" t="t" r="r" b="b"/>
                <a:pathLst>
                  <a:path w="2931620" h="941740">
                    <a:moveTo>
                      <a:pt x="2838910" y="941740"/>
                    </a:moveTo>
                    <a:lnTo>
                      <a:pt x="92710" y="941740"/>
                    </a:lnTo>
                    <a:cubicBezTo>
                      <a:pt x="41910" y="941740"/>
                      <a:pt x="0" y="899830"/>
                      <a:pt x="0" y="849030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2837640" y="0"/>
                    </a:lnTo>
                    <a:cubicBezTo>
                      <a:pt x="2888440" y="0"/>
                      <a:pt x="2930350" y="41910"/>
                      <a:pt x="2930350" y="92710"/>
                    </a:cubicBezTo>
                    <a:lnTo>
                      <a:pt x="2930350" y="847760"/>
                    </a:lnTo>
                    <a:cubicBezTo>
                      <a:pt x="2931620" y="899830"/>
                      <a:pt x="2889710" y="941740"/>
                      <a:pt x="2838910" y="94174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3" name="Freeform 13"/>
              <p:cNvSpPr/>
              <p:nvPr/>
            </p:nvSpPr>
            <p:spPr>
              <a:xfrm>
                <a:off x="0" y="0"/>
                <a:ext cx="2995120" cy="1005241"/>
              </a:xfrm>
              <a:custGeom>
                <a:avLst/>
                <a:gdLst/>
                <a:ahLst/>
                <a:cxnLst/>
                <a:rect l="l" t="t" r="r" b="b"/>
                <a:pathLst>
                  <a:path w="2995120" h="1005241">
                    <a:moveTo>
                      <a:pt x="2870660" y="59690"/>
                    </a:moveTo>
                    <a:cubicBezTo>
                      <a:pt x="2906220" y="59690"/>
                      <a:pt x="2935430" y="88900"/>
                      <a:pt x="2935430" y="124460"/>
                    </a:cubicBezTo>
                    <a:lnTo>
                      <a:pt x="2935430" y="880781"/>
                    </a:lnTo>
                    <a:cubicBezTo>
                      <a:pt x="2935430" y="916341"/>
                      <a:pt x="2906220" y="945551"/>
                      <a:pt x="2870660" y="945551"/>
                    </a:cubicBezTo>
                    <a:lnTo>
                      <a:pt x="124460" y="945551"/>
                    </a:lnTo>
                    <a:cubicBezTo>
                      <a:pt x="88900" y="945551"/>
                      <a:pt x="59690" y="916341"/>
                      <a:pt x="59690" y="880781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2870660" y="59690"/>
                    </a:lnTo>
                    <a:moveTo>
                      <a:pt x="287066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80781"/>
                    </a:lnTo>
                    <a:cubicBezTo>
                      <a:pt x="0" y="949361"/>
                      <a:pt x="55880" y="1005241"/>
                      <a:pt x="124460" y="1005241"/>
                    </a:cubicBezTo>
                    <a:lnTo>
                      <a:pt x="2870660" y="1005241"/>
                    </a:lnTo>
                    <a:cubicBezTo>
                      <a:pt x="2939240" y="1005241"/>
                      <a:pt x="2995120" y="949361"/>
                      <a:pt x="2995120" y="880781"/>
                    </a:cubicBezTo>
                    <a:lnTo>
                      <a:pt x="2995120" y="124460"/>
                    </a:lnTo>
                    <a:cubicBezTo>
                      <a:pt x="2995120" y="55880"/>
                      <a:pt x="2939240" y="0"/>
                      <a:pt x="287066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</p:grpSp>
      <p:grpSp>
        <p:nvGrpSpPr>
          <p:cNvPr id="14" name="Group 14"/>
          <p:cNvGrpSpPr/>
          <p:nvPr/>
        </p:nvGrpSpPr>
        <p:grpSpPr>
          <a:xfrm>
            <a:off x="13479417" y="5968648"/>
            <a:ext cx="3779883" cy="1414462"/>
            <a:chOff x="0" y="0"/>
            <a:chExt cx="5039844" cy="1885950"/>
          </a:xfrm>
        </p:grpSpPr>
        <p:grpSp>
          <p:nvGrpSpPr>
            <p:cNvPr id="15" name="Group 15"/>
            <p:cNvGrpSpPr/>
            <p:nvPr/>
          </p:nvGrpSpPr>
          <p:grpSpPr>
            <a:xfrm>
              <a:off x="262914" y="282688"/>
              <a:ext cx="4776929" cy="1603262"/>
              <a:chOff x="0" y="0"/>
              <a:chExt cx="2995120" cy="100524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31750" y="31750"/>
                <a:ext cx="2931620" cy="941740"/>
              </a:xfrm>
              <a:custGeom>
                <a:avLst/>
                <a:gdLst/>
                <a:ahLst/>
                <a:cxnLst/>
                <a:rect l="l" t="t" r="r" b="b"/>
                <a:pathLst>
                  <a:path w="2931620" h="941740">
                    <a:moveTo>
                      <a:pt x="2838910" y="941740"/>
                    </a:moveTo>
                    <a:lnTo>
                      <a:pt x="92710" y="941740"/>
                    </a:lnTo>
                    <a:cubicBezTo>
                      <a:pt x="41910" y="941740"/>
                      <a:pt x="0" y="899830"/>
                      <a:pt x="0" y="849030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2837640" y="0"/>
                    </a:lnTo>
                    <a:cubicBezTo>
                      <a:pt x="2888440" y="0"/>
                      <a:pt x="2930350" y="41910"/>
                      <a:pt x="2930350" y="92710"/>
                    </a:cubicBezTo>
                    <a:lnTo>
                      <a:pt x="2930350" y="847760"/>
                    </a:lnTo>
                    <a:cubicBezTo>
                      <a:pt x="2931620" y="899830"/>
                      <a:pt x="2889710" y="941740"/>
                      <a:pt x="2838910" y="94174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7" name="Freeform 17"/>
              <p:cNvSpPr/>
              <p:nvPr/>
            </p:nvSpPr>
            <p:spPr>
              <a:xfrm>
                <a:off x="0" y="0"/>
                <a:ext cx="2995120" cy="1005241"/>
              </a:xfrm>
              <a:custGeom>
                <a:avLst/>
                <a:gdLst/>
                <a:ahLst/>
                <a:cxnLst/>
                <a:rect l="l" t="t" r="r" b="b"/>
                <a:pathLst>
                  <a:path w="2995120" h="1005241">
                    <a:moveTo>
                      <a:pt x="2870660" y="59690"/>
                    </a:moveTo>
                    <a:cubicBezTo>
                      <a:pt x="2906220" y="59690"/>
                      <a:pt x="2935430" y="88900"/>
                      <a:pt x="2935430" y="124460"/>
                    </a:cubicBezTo>
                    <a:lnTo>
                      <a:pt x="2935430" y="880781"/>
                    </a:lnTo>
                    <a:cubicBezTo>
                      <a:pt x="2935430" y="916341"/>
                      <a:pt x="2906220" y="945551"/>
                      <a:pt x="2870660" y="945551"/>
                    </a:cubicBezTo>
                    <a:lnTo>
                      <a:pt x="124460" y="945551"/>
                    </a:lnTo>
                    <a:cubicBezTo>
                      <a:pt x="88900" y="945551"/>
                      <a:pt x="59690" y="916341"/>
                      <a:pt x="59690" y="880781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2870660" y="59690"/>
                    </a:lnTo>
                    <a:moveTo>
                      <a:pt x="287066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80781"/>
                    </a:lnTo>
                    <a:cubicBezTo>
                      <a:pt x="0" y="949361"/>
                      <a:pt x="55880" y="1005241"/>
                      <a:pt x="124460" y="1005241"/>
                    </a:cubicBezTo>
                    <a:lnTo>
                      <a:pt x="2870660" y="1005241"/>
                    </a:lnTo>
                    <a:cubicBezTo>
                      <a:pt x="2939240" y="1005241"/>
                      <a:pt x="2995120" y="949361"/>
                      <a:pt x="2995120" y="880781"/>
                    </a:cubicBezTo>
                    <a:lnTo>
                      <a:pt x="2995120" y="124460"/>
                    </a:lnTo>
                    <a:cubicBezTo>
                      <a:pt x="2995120" y="55880"/>
                      <a:pt x="2939240" y="0"/>
                      <a:pt x="287066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id="18" name="Group 18"/>
            <p:cNvGrpSpPr/>
            <p:nvPr/>
          </p:nvGrpSpPr>
          <p:grpSpPr>
            <a:xfrm>
              <a:off x="0" y="0"/>
              <a:ext cx="4776929" cy="1603262"/>
              <a:chOff x="0" y="0"/>
              <a:chExt cx="2995120" cy="100524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31750" y="31750"/>
                <a:ext cx="2931620" cy="941740"/>
              </a:xfrm>
              <a:custGeom>
                <a:avLst/>
                <a:gdLst/>
                <a:ahLst/>
                <a:cxnLst/>
                <a:rect l="l" t="t" r="r" b="b"/>
                <a:pathLst>
                  <a:path w="2931620" h="941740">
                    <a:moveTo>
                      <a:pt x="2838910" y="941740"/>
                    </a:moveTo>
                    <a:lnTo>
                      <a:pt x="92710" y="941740"/>
                    </a:lnTo>
                    <a:cubicBezTo>
                      <a:pt x="41910" y="941740"/>
                      <a:pt x="0" y="899830"/>
                      <a:pt x="0" y="849030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2837640" y="0"/>
                    </a:lnTo>
                    <a:cubicBezTo>
                      <a:pt x="2888440" y="0"/>
                      <a:pt x="2930350" y="41910"/>
                      <a:pt x="2930350" y="92710"/>
                    </a:cubicBezTo>
                    <a:lnTo>
                      <a:pt x="2930350" y="847760"/>
                    </a:lnTo>
                    <a:cubicBezTo>
                      <a:pt x="2931620" y="899830"/>
                      <a:pt x="2889710" y="941740"/>
                      <a:pt x="2838910" y="94174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20" name="Freeform 20"/>
              <p:cNvSpPr/>
              <p:nvPr/>
            </p:nvSpPr>
            <p:spPr>
              <a:xfrm>
                <a:off x="0" y="0"/>
                <a:ext cx="2995120" cy="1005241"/>
              </a:xfrm>
              <a:custGeom>
                <a:avLst/>
                <a:gdLst/>
                <a:ahLst/>
                <a:cxnLst/>
                <a:rect l="l" t="t" r="r" b="b"/>
                <a:pathLst>
                  <a:path w="2995120" h="1005241">
                    <a:moveTo>
                      <a:pt x="2870660" y="59690"/>
                    </a:moveTo>
                    <a:cubicBezTo>
                      <a:pt x="2906220" y="59690"/>
                      <a:pt x="2935430" y="88900"/>
                      <a:pt x="2935430" y="124460"/>
                    </a:cubicBezTo>
                    <a:lnTo>
                      <a:pt x="2935430" y="880781"/>
                    </a:lnTo>
                    <a:cubicBezTo>
                      <a:pt x="2935430" y="916341"/>
                      <a:pt x="2906220" y="945551"/>
                      <a:pt x="2870660" y="945551"/>
                    </a:cubicBezTo>
                    <a:lnTo>
                      <a:pt x="124460" y="945551"/>
                    </a:lnTo>
                    <a:cubicBezTo>
                      <a:pt x="88900" y="945551"/>
                      <a:pt x="59690" y="916341"/>
                      <a:pt x="59690" y="880781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2870660" y="59690"/>
                    </a:lnTo>
                    <a:moveTo>
                      <a:pt x="287066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80781"/>
                    </a:lnTo>
                    <a:cubicBezTo>
                      <a:pt x="0" y="949361"/>
                      <a:pt x="55880" y="1005241"/>
                      <a:pt x="124460" y="1005241"/>
                    </a:cubicBezTo>
                    <a:lnTo>
                      <a:pt x="2870660" y="1005241"/>
                    </a:lnTo>
                    <a:cubicBezTo>
                      <a:pt x="2939240" y="1005241"/>
                      <a:pt x="2995120" y="949361"/>
                      <a:pt x="2995120" y="880781"/>
                    </a:cubicBezTo>
                    <a:lnTo>
                      <a:pt x="2995120" y="124460"/>
                    </a:lnTo>
                    <a:cubicBezTo>
                      <a:pt x="2995120" y="55880"/>
                      <a:pt x="2939240" y="0"/>
                      <a:pt x="287066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</p:grpSp>
      <p:grpSp>
        <p:nvGrpSpPr>
          <p:cNvPr id="21" name="Group 21"/>
          <p:cNvGrpSpPr/>
          <p:nvPr/>
        </p:nvGrpSpPr>
        <p:grpSpPr>
          <a:xfrm>
            <a:off x="13479417" y="1334809"/>
            <a:ext cx="3779883" cy="1200762"/>
            <a:chOff x="0" y="0"/>
            <a:chExt cx="4133208" cy="1313003"/>
          </a:xfrm>
        </p:grpSpPr>
        <p:sp>
          <p:nvSpPr>
            <p:cNvPr id="22" name="Freeform 22"/>
            <p:cNvSpPr/>
            <p:nvPr/>
          </p:nvSpPr>
          <p:spPr>
            <a:xfrm>
              <a:off x="31750" y="31750"/>
              <a:ext cx="4069709" cy="1249503"/>
            </a:xfrm>
            <a:custGeom>
              <a:avLst/>
              <a:gdLst/>
              <a:ahLst/>
              <a:cxnLst/>
              <a:rect l="l" t="t" r="r" b="b"/>
              <a:pathLst>
                <a:path w="4069709" h="1249503">
                  <a:moveTo>
                    <a:pt x="3976998" y="1249503"/>
                  </a:moveTo>
                  <a:lnTo>
                    <a:pt x="92710" y="1249503"/>
                  </a:lnTo>
                  <a:cubicBezTo>
                    <a:pt x="41910" y="1249503"/>
                    <a:pt x="0" y="1207593"/>
                    <a:pt x="0" y="1156793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3975728" y="0"/>
                  </a:lnTo>
                  <a:cubicBezTo>
                    <a:pt x="4026528" y="0"/>
                    <a:pt x="4068438" y="41910"/>
                    <a:pt x="4068438" y="92710"/>
                  </a:cubicBezTo>
                  <a:lnTo>
                    <a:pt x="4068438" y="1155523"/>
                  </a:lnTo>
                  <a:cubicBezTo>
                    <a:pt x="4069709" y="1207593"/>
                    <a:pt x="4027798" y="1249503"/>
                    <a:pt x="3976998" y="1249503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3" name="Freeform 23"/>
            <p:cNvSpPr/>
            <p:nvPr/>
          </p:nvSpPr>
          <p:spPr>
            <a:xfrm>
              <a:off x="0" y="0"/>
              <a:ext cx="4133209" cy="1313003"/>
            </a:xfrm>
            <a:custGeom>
              <a:avLst/>
              <a:gdLst/>
              <a:ahLst/>
              <a:cxnLst/>
              <a:rect l="l" t="t" r="r" b="b"/>
              <a:pathLst>
                <a:path w="4133209" h="1313003">
                  <a:moveTo>
                    <a:pt x="4008748" y="59690"/>
                  </a:moveTo>
                  <a:cubicBezTo>
                    <a:pt x="4044308" y="59690"/>
                    <a:pt x="4073518" y="88900"/>
                    <a:pt x="4073518" y="124460"/>
                  </a:cubicBezTo>
                  <a:lnTo>
                    <a:pt x="4073518" y="1188543"/>
                  </a:lnTo>
                  <a:cubicBezTo>
                    <a:pt x="4073518" y="1224103"/>
                    <a:pt x="4044308" y="1253313"/>
                    <a:pt x="4008748" y="1253313"/>
                  </a:cubicBezTo>
                  <a:lnTo>
                    <a:pt x="124460" y="1253313"/>
                  </a:lnTo>
                  <a:cubicBezTo>
                    <a:pt x="88900" y="1253313"/>
                    <a:pt x="59690" y="1224103"/>
                    <a:pt x="59690" y="1188543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4008748" y="59690"/>
                  </a:lnTo>
                  <a:moveTo>
                    <a:pt x="4008748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188543"/>
                  </a:lnTo>
                  <a:cubicBezTo>
                    <a:pt x="0" y="1257123"/>
                    <a:pt x="55880" y="1313003"/>
                    <a:pt x="124460" y="1313003"/>
                  </a:cubicBezTo>
                  <a:lnTo>
                    <a:pt x="4008748" y="1313003"/>
                  </a:lnTo>
                  <a:cubicBezTo>
                    <a:pt x="4077329" y="1313003"/>
                    <a:pt x="4133209" y="1257123"/>
                    <a:pt x="4133209" y="1188543"/>
                  </a:cubicBezTo>
                  <a:lnTo>
                    <a:pt x="4133209" y="124460"/>
                  </a:lnTo>
                  <a:cubicBezTo>
                    <a:pt x="4133209" y="55880"/>
                    <a:pt x="4077329" y="0"/>
                    <a:pt x="4008748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id="24" name="Picture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6292750" y="1640114"/>
            <a:ext cx="590151" cy="590151"/>
          </a:xfrm>
          <a:prstGeom prst="rect">
            <a:avLst/>
          </a:prstGeom>
        </p:spPr>
      </p:pic>
      <p:grpSp>
        <p:nvGrpSpPr>
          <p:cNvPr id="25" name="Group 25"/>
          <p:cNvGrpSpPr/>
          <p:nvPr/>
        </p:nvGrpSpPr>
        <p:grpSpPr>
          <a:xfrm>
            <a:off x="1306896" y="1334809"/>
            <a:ext cx="11778075" cy="1173012"/>
            <a:chOff x="0" y="0"/>
            <a:chExt cx="13253052" cy="1319910"/>
          </a:xfrm>
        </p:grpSpPr>
        <p:sp>
          <p:nvSpPr>
            <p:cNvPr id="26" name="Freeform 26"/>
            <p:cNvSpPr/>
            <p:nvPr/>
          </p:nvSpPr>
          <p:spPr>
            <a:xfrm>
              <a:off x="31750" y="31750"/>
              <a:ext cx="13189553" cy="1256410"/>
            </a:xfrm>
            <a:custGeom>
              <a:avLst/>
              <a:gdLst/>
              <a:ahLst/>
              <a:cxnLst/>
              <a:rect l="l" t="t" r="r" b="b"/>
              <a:pathLst>
                <a:path w="13189553" h="1256410">
                  <a:moveTo>
                    <a:pt x="13096842" y="1256409"/>
                  </a:moveTo>
                  <a:lnTo>
                    <a:pt x="92710" y="1256409"/>
                  </a:lnTo>
                  <a:cubicBezTo>
                    <a:pt x="41910" y="1256409"/>
                    <a:pt x="0" y="1214500"/>
                    <a:pt x="0" y="1163699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3095573" y="0"/>
                  </a:lnTo>
                  <a:cubicBezTo>
                    <a:pt x="13146373" y="0"/>
                    <a:pt x="13188283" y="41910"/>
                    <a:pt x="13188283" y="92710"/>
                  </a:cubicBezTo>
                  <a:lnTo>
                    <a:pt x="13188283" y="1162430"/>
                  </a:lnTo>
                  <a:cubicBezTo>
                    <a:pt x="13189553" y="1214500"/>
                    <a:pt x="13147642" y="1256410"/>
                    <a:pt x="13096842" y="125641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7" name="Freeform 27"/>
            <p:cNvSpPr/>
            <p:nvPr/>
          </p:nvSpPr>
          <p:spPr>
            <a:xfrm>
              <a:off x="0" y="0"/>
              <a:ext cx="13253053" cy="1319910"/>
            </a:xfrm>
            <a:custGeom>
              <a:avLst/>
              <a:gdLst/>
              <a:ahLst/>
              <a:cxnLst/>
              <a:rect l="l" t="t" r="r" b="b"/>
              <a:pathLst>
                <a:path w="13253053" h="1319910">
                  <a:moveTo>
                    <a:pt x="13128592" y="59690"/>
                  </a:moveTo>
                  <a:cubicBezTo>
                    <a:pt x="13164153" y="59690"/>
                    <a:pt x="13193362" y="88900"/>
                    <a:pt x="13193362" y="124460"/>
                  </a:cubicBezTo>
                  <a:lnTo>
                    <a:pt x="13193362" y="1195450"/>
                  </a:lnTo>
                  <a:cubicBezTo>
                    <a:pt x="13193362" y="1231010"/>
                    <a:pt x="13164153" y="1260220"/>
                    <a:pt x="13128592" y="1260220"/>
                  </a:cubicBezTo>
                  <a:lnTo>
                    <a:pt x="124460" y="1260220"/>
                  </a:lnTo>
                  <a:cubicBezTo>
                    <a:pt x="88900" y="1260220"/>
                    <a:pt x="59690" y="1231010"/>
                    <a:pt x="59690" y="1195450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3128592" y="59690"/>
                  </a:lnTo>
                  <a:moveTo>
                    <a:pt x="13128592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195450"/>
                  </a:lnTo>
                  <a:cubicBezTo>
                    <a:pt x="0" y="1264030"/>
                    <a:pt x="55880" y="1319910"/>
                    <a:pt x="124460" y="1319910"/>
                  </a:cubicBezTo>
                  <a:lnTo>
                    <a:pt x="13128592" y="1319910"/>
                  </a:lnTo>
                  <a:cubicBezTo>
                    <a:pt x="13197173" y="1319910"/>
                    <a:pt x="13253053" y="1264030"/>
                    <a:pt x="13253053" y="1195450"/>
                  </a:cubicBezTo>
                  <a:lnTo>
                    <a:pt x="13253053" y="124460"/>
                  </a:lnTo>
                  <a:cubicBezTo>
                    <a:pt x="13253053" y="55880"/>
                    <a:pt x="13197173" y="0"/>
                    <a:pt x="13128592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29" name="TextBox 29"/>
          <p:cNvSpPr txBox="1"/>
          <p:nvPr/>
        </p:nvSpPr>
        <p:spPr>
          <a:xfrm>
            <a:off x="13667078" y="7812516"/>
            <a:ext cx="3207375" cy="781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80"/>
              </a:lnSpc>
            </a:pPr>
            <a:r>
              <a:rPr lang="en-US" sz="5150">
                <a:solidFill>
                  <a:srgbClr val="000000"/>
                </a:solidFill>
                <a:latin typeface="Space Mono"/>
              </a:rPr>
              <a:t>Cancelar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3667078" y="6147200"/>
            <a:ext cx="3207375" cy="847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sz="5600">
                <a:solidFill>
                  <a:srgbClr val="000000"/>
                </a:solidFill>
                <a:latin typeface="Space Mono"/>
              </a:rPr>
              <a:t>GUARDAR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3873087" y="1626040"/>
            <a:ext cx="1753224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spc="44">
                <a:solidFill>
                  <a:srgbClr val="000000"/>
                </a:solidFill>
                <a:latin typeface="Be Vietnam"/>
              </a:rPr>
              <a:t>Buscar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441285" y="1579050"/>
            <a:ext cx="7282429" cy="570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 err="1">
                <a:solidFill>
                  <a:srgbClr val="000000"/>
                </a:solidFill>
                <a:latin typeface="Be Vietnam"/>
              </a:rPr>
              <a:t>Pagina</a:t>
            </a:r>
            <a:r>
              <a:rPr lang="en-US" sz="3399" dirty="0">
                <a:solidFill>
                  <a:srgbClr val="000000"/>
                </a:solidFill>
                <a:latin typeface="Be Vietnam"/>
              </a:rPr>
              <a:t> web principal</a:t>
            </a:r>
          </a:p>
        </p:txBody>
      </p:sp>
      <p:pic>
        <p:nvPicPr>
          <p:cNvPr id="33" name="Imagen 32">
            <a:extLst>
              <a:ext uri="{FF2B5EF4-FFF2-40B4-BE49-F238E27FC236}">
                <a16:creationId xmlns:a16="http://schemas.microsoft.com/office/drawing/2014/main" id="{5E54C511-08D7-4CF4-BB8B-57587AD552F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68132"/>
          <a:stretch/>
        </p:blipFill>
        <p:spPr>
          <a:xfrm>
            <a:off x="1568588" y="3543303"/>
            <a:ext cx="10574819" cy="4850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68449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1875" b="2187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306896" y="2816771"/>
            <a:ext cx="11778075" cy="6231656"/>
            <a:chOff x="0" y="0"/>
            <a:chExt cx="12879034" cy="6814162"/>
          </a:xfrm>
        </p:grpSpPr>
        <p:sp>
          <p:nvSpPr>
            <p:cNvPr id="4" name="Freeform 4"/>
            <p:cNvSpPr/>
            <p:nvPr/>
          </p:nvSpPr>
          <p:spPr>
            <a:xfrm>
              <a:off x="31750" y="31750"/>
              <a:ext cx="12815533" cy="6750662"/>
            </a:xfrm>
            <a:custGeom>
              <a:avLst/>
              <a:gdLst/>
              <a:ahLst/>
              <a:cxnLst/>
              <a:rect l="l" t="t" r="r" b="b"/>
              <a:pathLst>
                <a:path w="12815533" h="6750662">
                  <a:moveTo>
                    <a:pt x="12722823" y="6750662"/>
                  </a:moveTo>
                  <a:lnTo>
                    <a:pt x="92710" y="6750662"/>
                  </a:lnTo>
                  <a:cubicBezTo>
                    <a:pt x="41910" y="6750662"/>
                    <a:pt x="0" y="6708752"/>
                    <a:pt x="0" y="6657952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2721554" y="0"/>
                  </a:lnTo>
                  <a:cubicBezTo>
                    <a:pt x="12772354" y="0"/>
                    <a:pt x="12814264" y="41910"/>
                    <a:pt x="12814264" y="92710"/>
                  </a:cubicBezTo>
                  <a:lnTo>
                    <a:pt x="12814264" y="6656682"/>
                  </a:lnTo>
                  <a:cubicBezTo>
                    <a:pt x="12815533" y="6708752"/>
                    <a:pt x="12773623" y="6750662"/>
                    <a:pt x="12722823" y="6750662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12879034" cy="6814162"/>
            </a:xfrm>
            <a:custGeom>
              <a:avLst/>
              <a:gdLst/>
              <a:ahLst/>
              <a:cxnLst/>
              <a:rect l="l" t="t" r="r" b="b"/>
              <a:pathLst>
                <a:path w="12879034" h="6814162">
                  <a:moveTo>
                    <a:pt x="12754573" y="59690"/>
                  </a:moveTo>
                  <a:cubicBezTo>
                    <a:pt x="12790133" y="59690"/>
                    <a:pt x="12819344" y="88900"/>
                    <a:pt x="12819344" y="124460"/>
                  </a:cubicBezTo>
                  <a:lnTo>
                    <a:pt x="12819344" y="6689702"/>
                  </a:lnTo>
                  <a:cubicBezTo>
                    <a:pt x="12819344" y="6725262"/>
                    <a:pt x="12790133" y="6754472"/>
                    <a:pt x="12754573" y="6754472"/>
                  </a:cubicBezTo>
                  <a:lnTo>
                    <a:pt x="124460" y="6754472"/>
                  </a:lnTo>
                  <a:cubicBezTo>
                    <a:pt x="88900" y="6754472"/>
                    <a:pt x="59690" y="6725262"/>
                    <a:pt x="59690" y="6689702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2754573" y="59690"/>
                  </a:lnTo>
                  <a:moveTo>
                    <a:pt x="12754573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6689702"/>
                  </a:lnTo>
                  <a:cubicBezTo>
                    <a:pt x="0" y="6758282"/>
                    <a:pt x="55880" y="6814162"/>
                    <a:pt x="124460" y="6814162"/>
                  </a:cubicBezTo>
                  <a:lnTo>
                    <a:pt x="12754573" y="6814162"/>
                  </a:lnTo>
                  <a:cubicBezTo>
                    <a:pt x="12823154" y="6814162"/>
                    <a:pt x="12879034" y="6758282"/>
                    <a:pt x="12879034" y="6689702"/>
                  </a:cubicBezTo>
                  <a:lnTo>
                    <a:pt x="12879034" y="124460"/>
                  </a:lnTo>
                  <a:cubicBezTo>
                    <a:pt x="12879034" y="55880"/>
                    <a:pt x="12823154" y="0"/>
                    <a:pt x="12754573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2293090" y="2995292"/>
            <a:ext cx="560936" cy="59953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13479417" y="7633965"/>
            <a:ext cx="3779883" cy="1414462"/>
            <a:chOff x="0" y="0"/>
            <a:chExt cx="5039844" cy="1885950"/>
          </a:xfrm>
        </p:grpSpPr>
        <p:grpSp>
          <p:nvGrpSpPr>
            <p:cNvPr id="8" name="Group 8"/>
            <p:cNvGrpSpPr/>
            <p:nvPr/>
          </p:nvGrpSpPr>
          <p:grpSpPr>
            <a:xfrm>
              <a:off x="262914" y="282688"/>
              <a:ext cx="4776929" cy="1603262"/>
              <a:chOff x="0" y="0"/>
              <a:chExt cx="2995120" cy="100524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31750" y="31750"/>
                <a:ext cx="2931620" cy="941740"/>
              </a:xfrm>
              <a:custGeom>
                <a:avLst/>
                <a:gdLst/>
                <a:ahLst/>
                <a:cxnLst/>
                <a:rect l="l" t="t" r="r" b="b"/>
                <a:pathLst>
                  <a:path w="2931620" h="941740">
                    <a:moveTo>
                      <a:pt x="2838910" y="941740"/>
                    </a:moveTo>
                    <a:lnTo>
                      <a:pt x="92710" y="941740"/>
                    </a:lnTo>
                    <a:cubicBezTo>
                      <a:pt x="41910" y="941740"/>
                      <a:pt x="0" y="899830"/>
                      <a:pt x="0" y="849030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2837640" y="0"/>
                    </a:lnTo>
                    <a:cubicBezTo>
                      <a:pt x="2888440" y="0"/>
                      <a:pt x="2930350" y="41910"/>
                      <a:pt x="2930350" y="92710"/>
                    </a:cubicBezTo>
                    <a:lnTo>
                      <a:pt x="2930350" y="847760"/>
                    </a:lnTo>
                    <a:cubicBezTo>
                      <a:pt x="2931620" y="899830"/>
                      <a:pt x="2889710" y="941740"/>
                      <a:pt x="2838910" y="94174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0" name="Freeform 10"/>
              <p:cNvSpPr/>
              <p:nvPr/>
            </p:nvSpPr>
            <p:spPr>
              <a:xfrm>
                <a:off x="0" y="0"/>
                <a:ext cx="2995120" cy="1005241"/>
              </a:xfrm>
              <a:custGeom>
                <a:avLst/>
                <a:gdLst/>
                <a:ahLst/>
                <a:cxnLst/>
                <a:rect l="l" t="t" r="r" b="b"/>
                <a:pathLst>
                  <a:path w="2995120" h="1005241">
                    <a:moveTo>
                      <a:pt x="2870660" y="59690"/>
                    </a:moveTo>
                    <a:cubicBezTo>
                      <a:pt x="2906220" y="59690"/>
                      <a:pt x="2935430" y="88900"/>
                      <a:pt x="2935430" y="124460"/>
                    </a:cubicBezTo>
                    <a:lnTo>
                      <a:pt x="2935430" y="880781"/>
                    </a:lnTo>
                    <a:cubicBezTo>
                      <a:pt x="2935430" y="916341"/>
                      <a:pt x="2906220" y="945551"/>
                      <a:pt x="2870660" y="945551"/>
                    </a:cubicBezTo>
                    <a:lnTo>
                      <a:pt x="124460" y="945551"/>
                    </a:lnTo>
                    <a:cubicBezTo>
                      <a:pt x="88900" y="945551"/>
                      <a:pt x="59690" y="916341"/>
                      <a:pt x="59690" y="880781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2870660" y="59690"/>
                    </a:lnTo>
                    <a:moveTo>
                      <a:pt x="287066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80781"/>
                    </a:lnTo>
                    <a:cubicBezTo>
                      <a:pt x="0" y="949361"/>
                      <a:pt x="55880" y="1005241"/>
                      <a:pt x="124460" y="1005241"/>
                    </a:cubicBezTo>
                    <a:lnTo>
                      <a:pt x="2870660" y="1005241"/>
                    </a:lnTo>
                    <a:cubicBezTo>
                      <a:pt x="2939240" y="1005241"/>
                      <a:pt x="2995120" y="949361"/>
                      <a:pt x="2995120" y="880781"/>
                    </a:cubicBezTo>
                    <a:lnTo>
                      <a:pt x="2995120" y="124460"/>
                    </a:lnTo>
                    <a:cubicBezTo>
                      <a:pt x="2995120" y="55880"/>
                      <a:pt x="2939240" y="0"/>
                      <a:pt x="287066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id="11" name="Group 11"/>
            <p:cNvGrpSpPr/>
            <p:nvPr/>
          </p:nvGrpSpPr>
          <p:grpSpPr>
            <a:xfrm>
              <a:off x="0" y="0"/>
              <a:ext cx="4776929" cy="1603262"/>
              <a:chOff x="0" y="0"/>
              <a:chExt cx="2995120" cy="100524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31750" y="31750"/>
                <a:ext cx="2931620" cy="941740"/>
              </a:xfrm>
              <a:custGeom>
                <a:avLst/>
                <a:gdLst/>
                <a:ahLst/>
                <a:cxnLst/>
                <a:rect l="l" t="t" r="r" b="b"/>
                <a:pathLst>
                  <a:path w="2931620" h="941740">
                    <a:moveTo>
                      <a:pt x="2838910" y="941740"/>
                    </a:moveTo>
                    <a:lnTo>
                      <a:pt x="92710" y="941740"/>
                    </a:lnTo>
                    <a:cubicBezTo>
                      <a:pt x="41910" y="941740"/>
                      <a:pt x="0" y="899830"/>
                      <a:pt x="0" y="849030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2837640" y="0"/>
                    </a:lnTo>
                    <a:cubicBezTo>
                      <a:pt x="2888440" y="0"/>
                      <a:pt x="2930350" y="41910"/>
                      <a:pt x="2930350" y="92710"/>
                    </a:cubicBezTo>
                    <a:lnTo>
                      <a:pt x="2930350" y="847760"/>
                    </a:lnTo>
                    <a:cubicBezTo>
                      <a:pt x="2931620" y="899830"/>
                      <a:pt x="2889710" y="941740"/>
                      <a:pt x="2838910" y="94174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3" name="Freeform 13"/>
              <p:cNvSpPr/>
              <p:nvPr/>
            </p:nvSpPr>
            <p:spPr>
              <a:xfrm>
                <a:off x="0" y="0"/>
                <a:ext cx="2995120" cy="1005241"/>
              </a:xfrm>
              <a:custGeom>
                <a:avLst/>
                <a:gdLst/>
                <a:ahLst/>
                <a:cxnLst/>
                <a:rect l="l" t="t" r="r" b="b"/>
                <a:pathLst>
                  <a:path w="2995120" h="1005241">
                    <a:moveTo>
                      <a:pt x="2870660" y="59690"/>
                    </a:moveTo>
                    <a:cubicBezTo>
                      <a:pt x="2906220" y="59690"/>
                      <a:pt x="2935430" y="88900"/>
                      <a:pt x="2935430" y="124460"/>
                    </a:cubicBezTo>
                    <a:lnTo>
                      <a:pt x="2935430" y="880781"/>
                    </a:lnTo>
                    <a:cubicBezTo>
                      <a:pt x="2935430" y="916341"/>
                      <a:pt x="2906220" y="945551"/>
                      <a:pt x="2870660" y="945551"/>
                    </a:cubicBezTo>
                    <a:lnTo>
                      <a:pt x="124460" y="945551"/>
                    </a:lnTo>
                    <a:cubicBezTo>
                      <a:pt x="88900" y="945551"/>
                      <a:pt x="59690" y="916341"/>
                      <a:pt x="59690" y="880781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2870660" y="59690"/>
                    </a:lnTo>
                    <a:moveTo>
                      <a:pt x="287066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80781"/>
                    </a:lnTo>
                    <a:cubicBezTo>
                      <a:pt x="0" y="949361"/>
                      <a:pt x="55880" y="1005241"/>
                      <a:pt x="124460" y="1005241"/>
                    </a:cubicBezTo>
                    <a:lnTo>
                      <a:pt x="2870660" y="1005241"/>
                    </a:lnTo>
                    <a:cubicBezTo>
                      <a:pt x="2939240" y="1005241"/>
                      <a:pt x="2995120" y="949361"/>
                      <a:pt x="2995120" y="880781"/>
                    </a:cubicBezTo>
                    <a:lnTo>
                      <a:pt x="2995120" y="124460"/>
                    </a:lnTo>
                    <a:cubicBezTo>
                      <a:pt x="2995120" y="55880"/>
                      <a:pt x="2939240" y="0"/>
                      <a:pt x="287066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</p:grpSp>
      <p:grpSp>
        <p:nvGrpSpPr>
          <p:cNvPr id="14" name="Group 14"/>
          <p:cNvGrpSpPr/>
          <p:nvPr/>
        </p:nvGrpSpPr>
        <p:grpSpPr>
          <a:xfrm>
            <a:off x="13479417" y="5968648"/>
            <a:ext cx="3779883" cy="1414462"/>
            <a:chOff x="0" y="0"/>
            <a:chExt cx="5039844" cy="1885950"/>
          </a:xfrm>
        </p:grpSpPr>
        <p:grpSp>
          <p:nvGrpSpPr>
            <p:cNvPr id="15" name="Group 15"/>
            <p:cNvGrpSpPr/>
            <p:nvPr/>
          </p:nvGrpSpPr>
          <p:grpSpPr>
            <a:xfrm>
              <a:off x="262914" y="282688"/>
              <a:ext cx="4776929" cy="1603262"/>
              <a:chOff x="0" y="0"/>
              <a:chExt cx="2995120" cy="100524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31750" y="31750"/>
                <a:ext cx="2931620" cy="941740"/>
              </a:xfrm>
              <a:custGeom>
                <a:avLst/>
                <a:gdLst/>
                <a:ahLst/>
                <a:cxnLst/>
                <a:rect l="l" t="t" r="r" b="b"/>
                <a:pathLst>
                  <a:path w="2931620" h="941740">
                    <a:moveTo>
                      <a:pt x="2838910" y="941740"/>
                    </a:moveTo>
                    <a:lnTo>
                      <a:pt x="92710" y="941740"/>
                    </a:lnTo>
                    <a:cubicBezTo>
                      <a:pt x="41910" y="941740"/>
                      <a:pt x="0" y="899830"/>
                      <a:pt x="0" y="849030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2837640" y="0"/>
                    </a:lnTo>
                    <a:cubicBezTo>
                      <a:pt x="2888440" y="0"/>
                      <a:pt x="2930350" y="41910"/>
                      <a:pt x="2930350" y="92710"/>
                    </a:cubicBezTo>
                    <a:lnTo>
                      <a:pt x="2930350" y="847760"/>
                    </a:lnTo>
                    <a:cubicBezTo>
                      <a:pt x="2931620" y="899830"/>
                      <a:pt x="2889710" y="941740"/>
                      <a:pt x="2838910" y="94174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7" name="Freeform 17"/>
              <p:cNvSpPr/>
              <p:nvPr/>
            </p:nvSpPr>
            <p:spPr>
              <a:xfrm>
                <a:off x="0" y="0"/>
                <a:ext cx="2995120" cy="1005241"/>
              </a:xfrm>
              <a:custGeom>
                <a:avLst/>
                <a:gdLst/>
                <a:ahLst/>
                <a:cxnLst/>
                <a:rect l="l" t="t" r="r" b="b"/>
                <a:pathLst>
                  <a:path w="2995120" h="1005241">
                    <a:moveTo>
                      <a:pt x="2870660" y="59690"/>
                    </a:moveTo>
                    <a:cubicBezTo>
                      <a:pt x="2906220" y="59690"/>
                      <a:pt x="2935430" y="88900"/>
                      <a:pt x="2935430" y="124460"/>
                    </a:cubicBezTo>
                    <a:lnTo>
                      <a:pt x="2935430" y="880781"/>
                    </a:lnTo>
                    <a:cubicBezTo>
                      <a:pt x="2935430" y="916341"/>
                      <a:pt x="2906220" y="945551"/>
                      <a:pt x="2870660" y="945551"/>
                    </a:cubicBezTo>
                    <a:lnTo>
                      <a:pt x="124460" y="945551"/>
                    </a:lnTo>
                    <a:cubicBezTo>
                      <a:pt x="88900" y="945551"/>
                      <a:pt x="59690" y="916341"/>
                      <a:pt x="59690" y="880781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2870660" y="59690"/>
                    </a:lnTo>
                    <a:moveTo>
                      <a:pt x="287066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80781"/>
                    </a:lnTo>
                    <a:cubicBezTo>
                      <a:pt x="0" y="949361"/>
                      <a:pt x="55880" y="1005241"/>
                      <a:pt x="124460" y="1005241"/>
                    </a:cubicBezTo>
                    <a:lnTo>
                      <a:pt x="2870660" y="1005241"/>
                    </a:lnTo>
                    <a:cubicBezTo>
                      <a:pt x="2939240" y="1005241"/>
                      <a:pt x="2995120" y="949361"/>
                      <a:pt x="2995120" y="880781"/>
                    </a:cubicBezTo>
                    <a:lnTo>
                      <a:pt x="2995120" y="124460"/>
                    </a:lnTo>
                    <a:cubicBezTo>
                      <a:pt x="2995120" y="55880"/>
                      <a:pt x="2939240" y="0"/>
                      <a:pt x="287066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id="18" name="Group 18"/>
            <p:cNvGrpSpPr/>
            <p:nvPr/>
          </p:nvGrpSpPr>
          <p:grpSpPr>
            <a:xfrm>
              <a:off x="0" y="0"/>
              <a:ext cx="4776929" cy="1603262"/>
              <a:chOff x="0" y="0"/>
              <a:chExt cx="2995120" cy="100524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31750" y="31750"/>
                <a:ext cx="2931620" cy="941740"/>
              </a:xfrm>
              <a:custGeom>
                <a:avLst/>
                <a:gdLst/>
                <a:ahLst/>
                <a:cxnLst/>
                <a:rect l="l" t="t" r="r" b="b"/>
                <a:pathLst>
                  <a:path w="2931620" h="941740">
                    <a:moveTo>
                      <a:pt x="2838910" y="941740"/>
                    </a:moveTo>
                    <a:lnTo>
                      <a:pt x="92710" y="941740"/>
                    </a:lnTo>
                    <a:cubicBezTo>
                      <a:pt x="41910" y="941740"/>
                      <a:pt x="0" y="899830"/>
                      <a:pt x="0" y="849030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2837640" y="0"/>
                    </a:lnTo>
                    <a:cubicBezTo>
                      <a:pt x="2888440" y="0"/>
                      <a:pt x="2930350" y="41910"/>
                      <a:pt x="2930350" y="92710"/>
                    </a:cubicBezTo>
                    <a:lnTo>
                      <a:pt x="2930350" y="847760"/>
                    </a:lnTo>
                    <a:cubicBezTo>
                      <a:pt x="2931620" y="899830"/>
                      <a:pt x="2889710" y="941740"/>
                      <a:pt x="2838910" y="94174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20" name="Freeform 20"/>
              <p:cNvSpPr/>
              <p:nvPr/>
            </p:nvSpPr>
            <p:spPr>
              <a:xfrm>
                <a:off x="0" y="0"/>
                <a:ext cx="2995120" cy="1005241"/>
              </a:xfrm>
              <a:custGeom>
                <a:avLst/>
                <a:gdLst/>
                <a:ahLst/>
                <a:cxnLst/>
                <a:rect l="l" t="t" r="r" b="b"/>
                <a:pathLst>
                  <a:path w="2995120" h="1005241">
                    <a:moveTo>
                      <a:pt x="2870660" y="59690"/>
                    </a:moveTo>
                    <a:cubicBezTo>
                      <a:pt x="2906220" y="59690"/>
                      <a:pt x="2935430" y="88900"/>
                      <a:pt x="2935430" y="124460"/>
                    </a:cubicBezTo>
                    <a:lnTo>
                      <a:pt x="2935430" y="880781"/>
                    </a:lnTo>
                    <a:cubicBezTo>
                      <a:pt x="2935430" y="916341"/>
                      <a:pt x="2906220" y="945551"/>
                      <a:pt x="2870660" y="945551"/>
                    </a:cubicBezTo>
                    <a:lnTo>
                      <a:pt x="124460" y="945551"/>
                    </a:lnTo>
                    <a:cubicBezTo>
                      <a:pt x="88900" y="945551"/>
                      <a:pt x="59690" y="916341"/>
                      <a:pt x="59690" y="880781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2870660" y="59690"/>
                    </a:lnTo>
                    <a:moveTo>
                      <a:pt x="287066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80781"/>
                    </a:lnTo>
                    <a:cubicBezTo>
                      <a:pt x="0" y="949361"/>
                      <a:pt x="55880" y="1005241"/>
                      <a:pt x="124460" y="1005241"/>
                    </a:cubicBezTo>
                    <a:lnTo>
                      <a:pt x="2870660" y="1005241"/>
                    </a:lnTo>
                    <a:cubicBezTo>
                      <a:pt x="2939240" y="1005241"/>
                      <a:pt x="2995120" y="949361"/>
                      <a:pt x="2995120" y="880781"/>
                    </a:cubicBezTo>
                    <a:lnTo>
                      <a:pt x="2995120" y="124460"/>
                    </a:lnTo>
                    <a:cubicBezTo>
                      <a:pt x="2995120" y="55880"/>
                      <a:pt x="2939240" y="0"/>
                      <a:pt x="287066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</p:grpSp>
      <p:grpSp>
        <p:nvGrpSpPr>
          <p:cNvPr id="21" name="Group 21"/>
          <p:cNvGrpSpPr/>
          <p:nvPr/>
        </p:nvGrpSpPr>
        <p:grpSpPr>
          <a:xfrm>
            <a:off x="13479417" y="1334809"/>
            <a:ext cx="3779883" cy="1200762"/>
            <a:chOff x="0" y="0"/>
            <a:chExt cx="4133208" cy="1313003"/>
          </a:xfrm>
        </p:grpSpPr>
        <p:sp>
          <p:nvSpPr>
            <p:cNvPr id="22" name="Freeform 22"/>
            <p:cNvSpPr/>
            <p:nvPr/>
          </p:nvSpPr>
          <p:spPr>
            <a:xfrm>
              <a:off x="31750" y="31750"/>
              <a:ext cx="4069709" cy="1249503"/>
            </a:xfrm>
            <a:custGeom>
              <a:avLst/>
              <a:gdLst/>
              <a:ahLst/>
              <a:cxnLst/>
              <a:rect l="l" t="t" r="r" b="b"/>
              <a:pathLst>
                <a:path w="4069709" h="1249503">
                  <a:moveTo>
                    <a:pt x="3976998" y="1249503"/>
                  </a:moveTo>
                  <a:lnTo>
                    <a:pt x="92710" y="1249503"/>
                  </a:lnTo>
                  <a:cubicBezTo>
                    <a:pt x="41910" y="1249503"/>
                    <a:pt x="0" y="1207593"/>
                    <a:pt x="0" y="1156793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3975728" y="0"/>
                  </a:lnTo>
                  <a:cubicBezTo>
                    <a:pt x="4026528" y="0"/>
                    <a:pt x="4068438" y="41910"/>
                    <a:pt x="4068438" y="92710"/>
                  </a:cubicBezTo>
                  <a:lnTo>
                    <a:pt x="4068438" y="1155523"/>
                  </a:lnTo>
                  <a:cubicBezTo>
                    <a:pt x="4069709" y="1207593"/>
                    <a:pt x="4027798" y="1249503"/>
                    <a:pt x="3976998" y="1249503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3" name="Freeform 23"/>
            <p:cNvSpPr/>
            <p:nvPr/>
          </p:nvSpPr>
          <p:spPr>
            <a:xfrm>
              <a:off x="0" y="0"/>
              <a:ext cx="4133209" cy="1313003"/>
            </a:xfrm>
            <a:custGeom>
              <a:avLst/>
              <a:gdLst/>
              <a:ahLst/>
              <a:cxnLst/>
              <a:rect l="l" t="t" r="r" b="b"/>
              <a:pathLst>
                <a:path w="4133209" h="1313003">
                  <a:moveTo>
                    <a:pt x="4008748" y="59690"/>
                  </a:moveTo>
                  <a:cubicBezTo>
                    <a:pt x="4044308" y="59690"/>
                    <a:pt x="4073518" y="88900"/>
                    <a:pt x="4073518" y="124460"/>
                  </a:cubicBezTo>
                  <a:lnTo>
                    <a:pt x="4073518" y="1188543"/>
                  </a:lnTo>
                  <a:cubicBezTo>
                    <a:pt x="4073518" y="1224103"/>
                    <a:pt x="4044308" y="1253313"/>
                    <a:pt x="4008748" y="1253313"/>
                  </a:cubicBezTo>
                  <a:lnTo>
                    <a:pt x="124460" y="1253313"/>
                  </a:lnTo>
                  <a:cubicBezTo>
                    <a:pt x="88900" y="1253313"/>
                    <a:pt x="59690" y="1224103"/>
                    <a:pt x="59690" y="1188543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4008748" y="59690"/>
                  </a:lnTo>
                  <a:moveTo>
                    <a:pt x="4008748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188543"/>
                  </a:lnTo>
                  <a:cubicBezTo>
                    <a:pt x="0" y="1257123"/>
                    <a:pt x="55880" y="1313003"/>
                    <a:pt x="124460" y="1313003"/>
                  </a:cubicBezTo>
                  <a:lnTo>
                    <a:pt x="4008748" y="1313003"/>
                  </a:lnTo>
                  <a:cubicBezTo>
                    <a:pt x="4077329" y="1313003"/>
                    <a:pt x="4133209" y="1257123"/>
                    <a:pt x="4133209" y="1188543"/>
                  </a:cubicBezTo>
                  <a:lnTo>
                    <a:pt x="4133209" y="124460"/>
                  </a:lnTo>
                  <a:cubicBezTo>
                    <a:pt x="4133209" y="55880"/>
                    <a:pt x="4077329" y="0"/>
                    <a:pt x="4008748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id="24" name="Picture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6292750" y="1640114"/>
            <a:ext cx="590151" cy="590151"/>
          </a:xfrm>
          <a:prstGeom prst="rect">
            <a:avLst/>
          </a:prstGeom>
        </p:spPr>
      </p:pic>
      <p:grpSp>
        <p:nvGrpSpPr>
          <p:cNvPr id="25" name="Group 25"/>
          <p:cNvGrpSpPr/>
          <p:nvPr/>
        </p:nvGrpSpPr>
        <p:grpSpPr>
          <a:xfrm>
            <a:off x="1306896" y="1334809"/>
            <a:ext cx="11778075" cy="1173012"/>
            <a:chOff x="0" y="0"/>
            <a:chExt cx="13253052" cy="1319910"/>
          </a:xfrm>
        </p:grpSpPr>
        <p:sp>
          <p:nvSpPr>
            <p:cNvPr id="26" name="Freeform 26"/>
            <p:cNvSpPr/>
            <p:nvPr/>
          </p:nvSpPr>
          <p:spPr>
            <a:xfrm>
              <a:off x="31750" y="31750"/>
              <a:ext cx="13189553" cy="1256410"/>
            </a:xfrm>
            <a:custGeom>
              <a:avLst/>
              <a:gdLst/>
              <a:ahLst/>
              <a:cxnLst/>
              <a:rect l="l" t="t" r="r" b="b"/>
              <a:pathLst>
                <a:path w="13189553" h="1256410">
                  <a:moveTo>
                    <a:pt x="13096842" y="1256409"/>
                  </a:moveTo>
                  <a:lnTo>
                    <a:pt x="92710" y="1256409"/>
                  </a:lnTo>
                  <a:cubicBezTo>
                    <a:pt x="41910" y="1256409"/>
                    <a:pt x="0" y="1214500"/>
                    <a:pt x="0" y="1163699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3095573" y="0"/>
                  </a:lnTo>
                  <a:cubicBezTo>
                    <a:pt x="13146373" y="0"/>
                    <a:pt x="13188283" y="41910"/>
                    <a:pt x="13188283" y="92710"/>
                  </a:cubicBezTo>
                  <a:lnTo>
                    <a:pt x="13188283" y="1162430"/>
                  </a:lnTo>
                  <a:cubicBezTo>
                    <a:pt x="13189553" y="1214500"/>
                    <a:pt x="13147642" y="1256410"/>
                    <a:pt x="13096842" y="125641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7" name="Freeform 27"/>
            <p:cNvSpPr/>
            <p:nvPr/>
          </p:nvSpPr>
          <p:spPr>
            <a:xfrm>
              <a:off x="0" y="0"/>
              <a:ext cx="13253053" cy="1319910"/>
            </a:xfrm>
            <a:custGeom>
              <a:avLst/>
              <a:gdLst/>
              <a:ahLst/>
              <a:cxnLst/>
              <a:rect l="l" t="t" r="r" b="b"/>
              <a:pathLst>
                <a:path w="13253053" h="1319910">
                  <a:moveTo>
                    <a:pt x="13128592" y="59690"/>
                  </a:moveTo>
                  <a:cubicBezTo>
                    <a:pt x="13164153" y="59690"/>
                    <a:pt x="13193362" y="88900"/>
                    <a:pt x="13193362" y="124460"/>
                  </a:cubicBezTo>
                  <a:lnTo>
                    <a:pt x="13193362" y="1195450"/>
                  </a:lnTo>
                  <a:cubicBezTo>
                    <a:pt x="13193362" y="1231010"/>
                    <a:pt x="13164153" y="1260220"/>
                    <a:pt x="13128592" y="1260220"/>
                  </a:cubicBezTo>
                  <a:lnTo>
                    <a:pt x="124460" y="1260220"/>
                  </a:lnTo>
                  <a:cubicBezTo>
                    <a:pt x="88900" y="1260220"/>
                    <a:pt x="59690" y="1231010"/>
                    <a:pt x="59690" y="1195450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3128592" y="59690"/>
                  </a:lnTo>
                  <a:moveTo>
                    <a:pt x="13128592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195450"/>
                  </a:lnTo>
                  <a:cubicBezTo>
                    <a:pt x="0" y="1264030"/>
                    <a:pt x="55880" y="1319910"/>
                    <a:pt x="124460" y="1319910"/>
                  </a:cubicBezTo>
                  <a:lnTo>
                    <a:pt x="13128592" y="1319910"/>
                  </a:lnTo>
                  <a:cubicBezTo>
                    <a:pt x="13197173" y="1319910"/>
                    <a:pt x="13253053" y="1264030"/>
                    <a:pt x="13253053" y="1195450"/>
                  </a:cubicBezTo>
                  <a:lnTo>
                    <a:pt x="13253053" y="124460"/>
                  </a:lnTo>
                  <a:cubicBezTo>
                    <a:pt x="13253053" y="55880"/>
                    <a:pt x="13197173" y="0"/>
                    <a:pt x="13128592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29" name="TextBox 29"/>
          <p:cNvSpPr txBox="1"/>
          <p:nvPr/>
        </p:nvSpPr>
        <p:spPr>
          <a:xfrm>
            <a:off x="13667078" y="7812516"/>
            <a:ext cx="3207375" cy="781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80"/>
              </a:lnSpc>
            </a:pPr>
            <a:r>
              <a:rPr lang="en-US" sz="5150">
                <a:solidFill>
                  <a:srgbClr val="000000"/>
                </a:solidFill>
                <a:latin typeface="Space Mono"/>
              </a:rPr>
              <a:t>Cancelar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3667078" y="6147200"/>
            <a:ext cx="3207375" cy="847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sz="5600">
                <a:solidFill>
                  <a:srgbClr val="000000"/>
                </a:solidFill>
                <a:latin typeface="Space Mono"/>
              </a:rPr>
              <a:t>GUARDAR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3873087" y="1626040"/>
            <a:ext cx="1753224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spc="44">
                <a:solidFill>
                  <a:srgbClr val="000000"/>
                </a:solidFill>
                <a:latin typeface="Be Vietnam"/>
              </a:rPr>
              <a:t>Buscar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441285" y="1579050"/>
            <a:ext cx="7282429" cy="570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 err="1">
                <a:solidFill>
                  <a:srgbClr val="000000"/>
                </a:solidFill>
                <a:latin typeface="Be Vietnam"/>
              </a:rPr>
              <a:t>Pagina</a:t>
            </a:r>
            <a:r>
              <a:rPr lang="en-US" sz="3399" dirty="0">
                <a:solidFill>
                  <a:srgbClr val="000000"/>
                </a:solidFill>
                <a:latin typeface="Be Vietnam"/>
              </a:rPr>
              <a:t> web principal</a:t>
            </a:r>
          </a:p>
        </p:txBody>
      </p:sp>
      <p:pic>
        <p:nvPicPr>
          <p:cNvPr id="33" name="Imagen 32">
            <a:extLst>
              <a:ext uri="{FF2B5EF4-FFF2-40B4-BE49-F238E27FC236}">
                <a16:creationId xmlns:a16="http://schemas.microsoft.com/office/drawing/2014/main" id="{5E54C511-08D7-4CF4-BB8B-57587AD552F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90" t="32423" r="-90" b="35035"/>
          <a:stretch/>
        </p:blipFill>
        <p:spPr>
          <a:xfrm>
            <a:off x="1568588" y="3543303"/>
            <a:ext cx="10574819" cy="4952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7529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1875" b="2187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306896" y="2816771"/>
            <a:ext cx="11778075" cy="6231656"/>
            <a:chOff x="0" y="0"/>
            <a:chExt cx="12879034" cy="6814162"/>
          </a:xfrm>
        </p:grpSpPr>
        <p:sp>
          <p:nvSpPr>
            <p:cNvPr id="4" name="Freeform 4"/>
            <p:cNvSpPr/>
            <p:nvPr/>
          </p:nvSpPr>
          <p:spPr>
            <a:xfrm>
              <a:off x="31750" y="31750"/>
              <a:ext cx="12815533" cy="6750662"/>
            </a:xfrm>
            <a:custGeom>
              <a:avLst/>
              <a:gdLst/>
              <a:ahLst/>
              <a:cxnLst/>
              <a:rect l="l" t="t" r="r" b="b"/>
              <a:pathLst>
                <a:path w="12815533" h="6750662">
                  <a:moveTo>
                    <a:pt x="12722823" y="6750662"/>
                  </a:moveTo>
                  <a:lnTo>
                    <a:pt x="92710" y="6750662"/>
                  </a:lnTo>
                  <a:cubicBezTo>
                    <a:pt x="41910" y="6750662"/>
                    <a:pt x="0" y="6708752"/>
                    <a:pt x="0" y="6657952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2721554" y="0"/>
                  </a:lnTo>
                  <a:cubicBezTo>
                    <a:pt x="12772354" y="0"/>
                    <a:pt x="12814264" y="41910"/>
                    <a:pt x="12814264" y="92710"/>
                  </a:cubicBezTo>
                  <a:lnTo>
                    <a:pt x="12814264" y="6656682"/>
                  </a:lnTo>
                  <a:cubicBezTo>
                    <a:pt x="12815533" y="6708752"/>
                    <a:pt x="12773623" y="6750662"/>
                    <a:pt x="12722823" y="6750662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12879034" cy="6814162"/>
            </a:xfrm>
            <a:custGeom>
              <a:avLst/>
              <a:gdLst/>
              <a:ahLst/>
              <a:cxnLst/>
              <a:rect l="l" t="t" r="r" b="b"/>
              <a:pathLst>
                <a:path w="12879034" h="6814162">
                  <a:moveTo>
                    <a:pt x="12754573" y="59690"/>
                  </a:moveTo>
                  <a:cubicBezTo>
                    <a:pt x="12790133" y="59690"/>
                    <a:pt x="12819344" y="88900"/>
                    <a:pt x="12819344" y="124460"/>
                  </a:cubicBezTo>
                  <a:lnTo>
                    <a:pt x="12819344" y="6689702"/>
                  </a:lnTo>
                  <a:cubicBezTo>
                    <a:pt x="12819344" y="6725262"/>
                    <a:pt x="12790133" y="6754472"/>
                    <a:pt x="12754573" y="6754472"/>
                  </a:cubicBezTo>
                  <a:lnTo>
                    <a:pt x="124460" y="6754472"/>
                  </a:lnTo>
                  <a:cubicBezTo>
                    <a:pt x="88900" y="6754472"/>
                    <a:pt x="59690" y="6725262"/>
                    <a:pt x="59690" y="6689702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2754573" y="59690"/>
                  </a:lnTo>
                  <a:moveTo>
                    <a:pt x="12754573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6689702"/>
                  </a:lnTo>
                  <a:cubicBezTo>
                    <a:pt x="0" y="6758282"/>
                    <a:pt x="55880" y="6814162"/>
                    <a:pt x="124460" y="6814162"/>
                  </a:cubicBezTo>
                  <a:lnTo>
                    <a:pt x="12754573" y="6814162"/>
                  </a:lnTo>
                  <a:cubicBezTo>
                    <a:pt x="12823154" y="6814162"/>
                    <a:pt x="12879034" y="6758282"/>
                    <a:pt x="12879034" y="6689702"/>
                  </a:cubicBezTo>
                  <a:lnTo>
                    <a:pt x="12879034" y="124460"/>
                  </a:lnTo>
                  <a:cubicBezTo>
                    <a:pt x="12879034" y="55880"/>
                    <a:pt x="12823154" y="0"/>
                    <a:pt x="12754573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2293090" y="2995292"/>
            <a:ext cx="560936" cy="59953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13479417" y="7633965"/>
            <a:ext cx="3779883" cy="1414462"/>
            <a:chOff x="0" y="0"/>
            <a:chExt cx="5039844" cy="1885950"/>
          </a:xfrm>
        </p:grpSpPr>
        <p:grpSp>
          <p:nvGrpSpPr>
            <p:cNvPr id="8" name="Group 8"/>
            <p:cNvGrpSpPr/>
            <p:nvPr/>
          </p:nvGrpSpPr>
          <p:grpSpPr>
            <a:xfrm>
              <a:off x="262914" y="282688"/>
              <a:ext cx="4776929" cy="1603262"/>
              <a:chOff x="0" y="0"/>
              <a:chExt cx="2995120" cy="100524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31750" y="31750"/>
                <a:ext cx="2931620" cy="941740"/>
              </a:xfrm>
              <a:custGeom>
                <a:avLst/>
                <a:gdLst/>
                <a:ahLst/>
                <a:cxnLst/>
                <a:rect l="l" t="t" r="r" b="b"/>
                <a:pathLst>
                  <a:path w="2931620" h="941740">
                    <a:moveTo>
                      <a:pt x="2838910" y="941740"/>
                    </a:moveTo>
                    <a:lnTo>
                      <a:pt x="92710" y="941740"/>
                    </a:lnTo>
                    <a:cubicBezTo>
                      <a:pt x="41910" y="941740"/>
                      <a:pt x="0" y="899830"/>
                      <a:pt x="0" y="849030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2837640" y="0"/>
                    </a:lnTo>
                    <a:cubicBezTo>
                      <a:pt x="2888440" y="0"/>
                      <a:pt x="2930350" y="41910"/>
                      <a:pt x="2930350" y="92710"/>
                    </a:cubicBezTo>
                    <a:lnTo>
                      <a:pt x="2930350" y="847760"/>
                    </a:lnTo>
                    <a:cubicBezTo>
                      <a:pt x="2931620" y="899830"/>
                      <a:pt x="2889710" y="941740"/>
                      <a:pt x="2838910" y="94174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0" name="Freeform 10"/>
              <p:cNvSpPr/>
              <p:nvPr/>
            </p:nvSpPr>
            <p:spPr>
              <a:xfrm>
                <a:off x="0" y="0"/>
                <a:ext cx="2995120" cy="1005241"/>
              </a:xfrm>
              <a:custGeom>
                <a:avLst/>
                <a:gdLst/>
                <a:ahLst/>
                <a:cxnLst/>
                <a:rect l="l" t="t" r="r" b="b"/>
                <a:pathLst>
                  <a:path w="2995120" h="1005241">
                    <a:moveTo>
                      <a:pt x="2870660" y="59690"/>
                    </a:moveTo>
                    <a:cubicBezTo>
                      <a:pt x="2906220" y="59690"/>
                      <a:pt x="2935430" y="88900"/>
                      <a:pt x="2935430" y="124460"/>
                    </a:cubicBezTo>
                    <a:lnTo>
                      <a:pt x="2935430" y="880781"/>
                    </a:lnTo>
                    <a:cubicBezTo>
                      <a:pt x="2935430" y="916341"/>
                      <a:pt x="2906220" y="945551"/>
                      <a:pt x="2870660" y="945551"/>
                    </a:cubicBezTo>
                    <a:lnTo>
                      <a:pt x="124460" y="945551"/>
                    </a:lnTo>
                    <a:cubicBezTo>
                      <a:pt x="88900" y="945551"/>
                      <a:pt x="59690" y="916341"/>
                      <a:pt x="59690" y="880781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2870660" y="59690"/>
                    </a:lnTo>
                    <a:moveTo>
                      <a:pt x="287066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80781"/>
                    </a:lnTo>
                    <a:cubicBezTo>
                      <a:pt x="0" y="949361"/>
                      <a:pt x="55880" y="1005241"/>
                      <a:pt x="124460" y="1005241"/>
                    </a:cubicBezTo>
                    <a:lnTo>
                      <a:pt x="2870660" y="1005241"/>
                    </a:lnTo>
                    <a:cubicBezTo>
                      <a:pt x="2939240" y="1005241"/>
                      <a:pt x="2995120" y="949361"/>
                      <a:pt x="2995120" y="880781"/>
                    </a:cubicBezTo>
                    <a:lnTo>
                      <a:pt x="2995120" y="124460"/>
                    </a:lnTo>
                    <a:cubicBezTo>
                      <a:pt x="2995120" y="55880"/>
                      <a:pt x="2939240" y="0"/>
                      <a:pt x="287066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id="11" name="Group 11"/>
            <p:cNvGrpSpPr/>
            <p:nvPr/>
          </p:nvGrpSpPr>
          <p:grpSpPr>
            <a:xfrm>
              <a:off x="0" y="0"/>
              <a:ext cx="4776929" cy="1603262"/>
              <a:chOff x="0" y="0"/>
              <a:chExt cx="2995120" cy="100524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31750" y="31750"/>
                <a:ext cx="2931620" cy="941740"/>
              </a:xfrm>
              <a:custGeom>
                <a:avLst/>
                <a:gdLst/>
                <a:ahLst/>
                <a:cxnLst/>
                <a:rect l="l" t="t" r="r" b="b"/>
                <a:pathLst>
                  <a:path w="2931620" h="941740">
                    <a:moveTo>
                      <a:pt x="2838910" y="941740"/>
                    </a:moveTo>
                    <a:lnTo>
                      <a:pt x="92710" y="941740"/>
                    </a:lnTo>
                    <a:cubicBezTo>
                      <a:pt x="41910" y="941740"/>
                      <a:pt x="0" y="899830"/>
                      <a:pt x="0" y="849030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2837640" y="0"/>
                    </a:lnTo>
                    <a:cubicBezTo>
                      <a:pt x="2888440" y="0"/>
                      <a:pt x="2930350" y="41910"/>
                      <a:pt x="2930350" y="92710"/>
                    </a:cubicBezTo>
                    <a:lnTo>
                      <a:pt x="2930350" y="847760"/>
                    </a:lnTo>
                    <a:cubicBezTo>
                      <a:pt x="2931620" y="899830"/>
                      <a:pt x="2889710" y="941740"/>
                      <a:pt x="2838910" y="94174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3" name="Freeform 13"/>
              <p:cNvSpPr/>
              <p:nvPr/>
            </p:nvSpPr>
            <p:spPr>
              <a:xfrm>
                <a:off x="0" y="0"/>
                <a:ext cx="2995120" cy="1005241"/>
              </a:xfrm>
              <a:custGeom>
                <a:avLst/>
                <a:gdLst/>
                <a:ahLst/>
                <a:cxnLst/>
                <a:rect l="l" t="t" r="r" b="b"/>
                <a:pathLst>
                  <a:path w="2995120" h="1005241">
                    <a:moveTo>
                      <a:pt x="2870660" y="59690"/>
                    </a:moveTo>
                    <a:cubicBezTo>
                      <a:pt x="2906220" y="59690"/>
                      <a:pt x="2935430" y="88900"/>
                      <a:pt x="2935430" y="124460"/>
                    </a:cubicBezTo>
                    <a:lnTo>
                      <a:pt x="2935430" y="880781"/>
                    </a:lnTo>
                    <a:cubicBezTo>
                      <a:pt x="2935430" y="916341"/>
                      <a:pt x="2906220" y="945551"/>
                      <a:pt x="2870660" y="945551"/>
                    </a:cubicBezTo>
                    <a:lnTo>
                      <a:pt x="124460" y="945551"/>
                    </a:lnTo>
                    <a:cubicBezTo>
                      <a:pt x="88900" y="945551"/>
                      <a:pt x="59690" y="916341"/>
                      <a:pt x="59690" y="880781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2870660" y="59690"/>
                    </a:lnTo>
                    <a:moveTo>
                      <a:pt x="287066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80781"/>
                    </a:lnTo>
                    <a:cubicBezTo>
                      <a:pt x="0" y="949361"/>
                      <a:pt x="55880" y="1005241"/>
                      <a:pt x="124460" y="1005241"/>
                    </a:cubicBezTo>
                    <a:lnTo>
                      <a:pt x="2870660" y="1005241"/>
                    </a:lnTo>
                    <a:cubicBezTo>
                      <a:pt x="2939240" y="1005241"/>
                      <a:pt x="2995120" y="949361"/>
                      <a:pt x="2995120" y="880781"/>
                    </a:cubicBezTo>
                    <a:lnTo>
                      <a:pt x="2995120" y="124460"/>
                    </a:lnTo>
                    <a:cubicBezTo>
                      <a:pt x="2995120" y="55880"/>
                      <a:pt x="2939240" y="0"/>
                      <a:pt x="287066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</p:grpSp>
      <p:grpSp>
        <p:nvGrpSpPr>
          <p:cNvPr id="14" name="Group 14"/>
          <p:cNvGrpSpPr/>
          <p:nvPr/>
        </p:nvGrpSpPr>
        <p:grpSpPr>
          <a:xfrm>
            <a:off x="13479417" y="5968648"/>
            <a:ext cx="3779883" cy="1414462"/>
            <a:chOff x="0" y="0"/>
            <a:chExt cx="5039844" cy="1885950"/>
          </a:xfrm>
        </p:grpSpPr>
        <p:grpSp>
          <p:nvGrpSpPr>
            <p:cNvPr id="15" name="Group 15"/>
            <p:cNvGrpSpPr/>
            <p:nvPr/>
          </p:nvGrpSpPr>
          <p:grpSpPr>
            <a:xfrm>
              <a:off x="262914" y="282688"/>
              <a:ext cx="4776929" cy="1603262"/>
              <a:chOff x="0" y="0"/>
              <a:chExt cx="2995120" cy="100524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31750" y="31750"/>
                <a:ext cx="2931620" cy="941740"/>
              </a:xfrm>
              <a:custGeom>
                <a:avLst/>
                <a:gdLst/>
                <a:ahLst/>
                <a:cxnLst/>
                <a:rect l="l" t="t" r="r" b="b"/>
                <a:pathLst>
                  <a:path w="2931620" h="941740">
                    <a:moveTo>
                      <a:pt x="2838910" y="941740"/>
                    </a:moveTo>
                    <a:lnTo>
                      <a:pt x="92710" y="941740"/>
                    </a:lnTo>
                    <a:cubicBezTo>
                      <a:pt x="41910" y="941740"/>
                      <a:pt x="0" y="899830"/>
                      <a:pt x="0" y="849030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2837640" y="0"/>
                    </a:lnTo>
                    <a:cubicBezTo>
                      <a:pt x="2888440" y="0"/>
                      <a:pt x="2930350" y="41910"/>
                      <a:pt x="2930350" y="92710"/>
                    </a:cubicBezTo>
                    <a:lnTo>
                      <a:pt x="2930350" y="847760"/>
                    </a:lnTo>
                    <a:cubicBezTo>
                      <a:pt x="2931620" y="899830"/>
                      <a:pt x="2889710" y="941740"/>
                      <a:pt x="2838910" y="94174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7" name="Freeform 17"/>
              <p:cNvSpPr/>
              <p:nvPr/>
            </p:nvSpPr>
            <p:spPr>
              <a:xfrm>
                <a:off x="0" y="0"/>
                <a:ext cx="2995120" cy="1005241"/>
              </a:xfrm>
              <a:custGeom>
                <a:avLst/>
                <a:gdLst/>
                <a:ahLst/>
                <a:cxnLst/>
                <a:rect l="l" t="t" r="r" b="b"/>
                <a:pathLst>
                  <a:path w="2995120" h="1005241">
                    <a:moveTo>
                      <a:pt x="2870660" y="59690"/>
                    </a:moveTo>
                    <a:cubicBezTo>
                      <a:pt x="2906220" y="59690"/>
                      <a:pt x="2935430" y="88900"/>
                      <a:pt x="2935430" y="124460"/>
                    </a:cubicBezTo>
                    <a:lnTo>
                      <a:pt x="2935430" y="880781"/>
                    </a:lnTo>
                    <a:cubicBezTo>
                      <a:pt x="2935430" y="916341"/>
                      <a:pt x="2906220" y="945551"/>
                      <a:pt x="2870660" y="945551"/>
                    </a:cubicBezTo>
                    <a:lnTo>
                      <a:pt x="124460" y="945551"/>
                    </a:lnTo>
                    <a:cubicBezTo>
                      <a:pt x="88900" y="945551"/>
                      <a:pt x="59690" y="916341"/>
                      <a:pt x="59690" y="880781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2870660" y="59690"/>
                    </a:lnTo>
                    <a:moveTo>
                      <a:pt x="287066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80781"/>
                    </a:lnTo>
                    <a:cubicBezTo>
                      <a:pt x="0" y="949361"/>
                      <a:pt x="55880" y="1005241"/>
                      <a:pt x="124460" y="1005241"/>
                    </a:cubicBezTo>
                    <a:lnTo>
                      <a:pt x="2870660" y="1005241"/>
                    </a:lnTo>
                    <a:cubicBezTo>
                      <a:pt x="2939240" y="1005241"/>
                      <a:pt x="2995120" y="949361"/>
                      <a:pt x="2995120" y="880781"/>
                    </a:cubicBezTo>
                    <a:lnTo>
                      <a:pt x="2995120" y="124460"/>
                    </a:lnTo>
                    <a:cubicBezTo>
                      <a:pt x="2995120" y="55880"/>
                      <a:pt x="2939240" y="0"/>
                      <a:pt x="287066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id="18" name="Group 18"/>
            <p:cNvGrpSpPr/>
            <p:nvPr/>
          </p:nvGrpSpPr>
          <p:grpSpPr>
            <a:xfrm>
              <a:off x="0" y="0"/>
              <a:ext cx="4776929" cy="1603262"/>
              <a:chOff x="0" y="0"/>
              <a:chExt cx="2995120" cy="100524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31750" y="31750"/>
                <a:ext cx="2931620" cy="941740"/>
              </a:xfrm>
              <a:custGeom>
                <a:avLst/>
                <a:gdLst/>
                <a:ahLst/>
                <a:cxnLst/>
                <a:rect l="l" t="t" r="r" b="b"/>
                <a:pathLst>
                  <a:path w="2931620" h="941740">
                    <a:moveTo>
                      <a:pt x="2838910" y="941740"/>
                    </a:moveTo>
                    <a:lnTo>
                      <a:pt x="92710" y="941740"/>
                    </a:lnTo>
                    <a:cubicBezTo>
                      <a:pt x="41910" y="941740"/>
                      <a:pt x="0" y="899830"/>
                      <a:pt x="0" y="849030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2837640" y="0"/>
                    </a:lnTo>
                    <a:cubicBezTo>
                      <a:pt x="2888440" y="0"/>
                      <a:pt x="2930350" y="41910"/>
                      <a:pt x="2930350" y="92710"/>
                    </a:cubicBezTo>
                    <a:lnTo>
                      <a:pt x="2930350" y="847760"/>
                    </a:lnTo>
                    <a:cubicBezTo>
                      <a:pt x="2931620" y="899830"/>
                      <a:pt x="2889710" y="941740"/>
                      <a:pt x="2838910" y="94174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20" name="Freeform 20"/>
              <p:cNvSpPr/>
              <p:nvPr/>
            </p:nvSpPr>
            <p:spPr>
              <a:xfrm>
                <a:off x="0" y="0"/>
                <a:ext cx="2995120" cy="1005241"/>
              </a:xfrm>
              <a:custGeom>
                <a:avLst/>
                <a:gdLst/>
                <a:ahLst/>
                <a:cxnLst/>
                <a:rect l="l" t="t" r="r" b="b"/>
                <a:pathLst>
                  <a:path w="2995120" h="1005241">
                    <a:moveTo>
                      <a:pt x="2870660" y="59690"/>
                    </a:moveTo>
                    <a:cubicBezTo>
                      <a:pt x="2906220" y="59690"/>
                      <a:pt x="2935430" y="88900"/>
                      <a:pt x="2935430" y="124460"/>
                    </a:cubicBezTo>
                    <a:lnTo>
                      <a:pt x="2935430" y="880781"/>
                    </a:lnTo>
                    <a:cubicBezTo>
                      <a:pt x="2935430" y="916341"/>
                      <a:pt x="2906220" y="945551"/>
                      <a:pt x="2870660" y="945551"/>
                    </a:cubicBezTo>
                    <a:lnTo>
                      <a:pt x="124460" y="945551"/>
                    </a:lnTo>
                    <a:cubicBezTo>
                      <a:pt x="88900" y="945551"/>
                      <a:pt x="59690" y="916341"/>
                      <a:pt x="59690" y="880781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2870660" y="59690"/>
                    </a:lnTo>
                    <a:moveTo>
                      <a:pt x="287066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80781"/>
                    </a:lnTo>
                    <a:cubicBezTo>
                      <a:pt x="0" y="949361"/>
                      <a:pt x="55880" y="1005241"/>
                      <a:pt x="124460" y="1005241"/>
                    </a:cubicBezTo>
                    <a:lnTo>
                      <a:pt x="2870660" y="1005241"/>
                    </a:lnTo>
                    <a:cubicBezTo>
                      <a:pt x="2939240" y="1005241"/>
                      <a:pt x="2995120" y="949361"/>
                      <a:pt x="2995120" y="880781"/>
                    </a:cubicBezTo>
                    <a:lnTo>
                      <a:pt x="2995120" y="124460"/>
                    </a:lnTo>
                    <a:cubicBezTo>
                      <a:pt x="2995120" y="55880"/>
                      <a:pt x="2939240" y="0"/>
                      <a:pt x="287066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</p:grpSp>
      <p:grpSp>
        <p:nvGrpSpPr>
          <p:cNvPr id="21" name="Group 21"/>
          <p:cNvGrpSpPr/>
          <p:nvPr/>
        </p:nvGrpSpPr>
        <p:grpSpPr>
          <a:xfrm>
            <a:off x="13479417" y="1334809"/>
            <a:ext cx="3779883" cy="1200762"/>
            <a:chOff x="0" y="0"/>
            <a:chExt cx="4133208" cy="1313003"/>
          </a:xfrm>
        </p:grpSpPr>
        <p:sp>
          <p:nvSpPr>
            <p:cNvPr id="22" name="Freeform 22"/>
            <p:cNvSpPr/>
            <p:nvPr/>
          </p:nvSpPr>
          <p:spPr>
            <a:xfrm>
              <a:off x="31750" y="31750"/>
              <a:ext cx="4069709" cy="1249503"/>
            </a:xfrm>
            <a:custGeom>
              <a:avLst/>
              <a:gdLst/>
              <a:ahLst/>
              <a:cxnLst/>
              <a:rect l="l" t="t" r="r" b="b"/>
              <a:pathLst>
                <a:path w="4069709" h="1249503">
                  <a:moveTo>
                    <a:pt x="3976998" y="1249503"/>
                  </a:moveTo>
                  <a:lnTo>
                    <a:pt x="92710" y="1249503"/>
                  </a:lnTo>
                  <a:cubicBezTo>
                    <a:pt x="41910" y="1249503"/>
                    <a:pt x="0" y="1207593"/>
                    <a:pt x="0" y="1156793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3975728" y="0"/>
                  </a:lnTo>
                  <a:cubicBezTo>
                    <a:pt x="4026528" y="0"/>
                    <a:pt x="4068438" y="41910"/>
                    <a:pt x="4068438" y="92710"/>
                  </a:cubicBezTo>
                  <a:lnTo>
                    <a:pt x="4068438" y="1155523"/>
                  </a:lnTo>
                  <a:cubicBezTo>
                    <a:pt x="4069709" y="1207593"/>
                    <a:pt x="4027798" y="1249503"/>
                    <a:pt x="3976998" y="1249503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3" name="Freeform 23"/>
            <p:cNvSpPr/>
            <p:nvPr/>
          </p:nvSpPr>
          <p:spPr>
            <a:xfrm>
              <a:off x="0" y="0"/>
              <a:ext cx="4133209" cy="1313003"/>
            </a:xfrm>
            <a:custGeom>
              <a:avLst/>
              <a:gdLst/>
              <a:ahLst/>
              <a:cxnLst/>
              <a:rect l="l" t="t" r="r" b="b"/>
              <a:pathLst>
                <a:path w="4133209" h="1313003">
                  <a:moveTo>
                    <a:pt x="4008748" y="59690"/>
                  </a:moveTo>
                  <a:cubicBezTo>
                    <a:pt x="4044308" y="59690"/>
                    <a:pt x="4073518" y="88900"/>
                    <a:pt x="4073518" y="124460"/>
                  </a:cubicBezTo>
                  <a:lnTo>
                    <a:pt x="4073518" y="1188543"/>
                  </a:lnTo>
                  <a:cubicBezTo>
                    <a:pt x="4073518" y="1224103"/>
                    <a:pt x="4044308" y="1253313"/>
                    <a:pt x="4008748" y="1253313"/>
                  </a:cubicBezTo>
                  <a:lnTo>
                    <a:pt x="124460" y="1253313"/>
                  </a:lnTo>
                  <a:cubicBezTo>
                    <a:pt x="88900" y="1253313"/>
                    <a:pt x="59690" y="1224103"/>
                    <a:pt x="59690" y="1188543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4008748" y="59690"/>
                  </a:lnTo>
                  <a:moveTo>
                    <a:pt x="4008748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188543"/>
                  </a:lnTo>
                  <a:cubicBezTo>
                    <a:pt x="0" y="1257123"/>
                    <a:pt x="55880" y="1313003"/>
                    <a:pt x="124460" y="1313003"/>
                  </a:cubicBezTo>
                  <a:lnTo>
                    <a:pt x="4008748" y="1313003"/>
                  </a:lnTo>
                  <a:cubicBezTo>
                    <a:pt x="4077329" y="1313003"/>
                    <a:pt x="4133209" y="1257123"/>
                    <a:pt x="4133209" y="1188543"/>
                  </a:cubicBezTo>
                  <a:lnTo>
                    <a:pt x="4133209" y="124460"/>
                  </a:lnTo>
                  <a:cubicBezTo>
                    <a:pt x="4133209" y="55880"/>
                    <a:pt x="4077329" y="0"/>
                    <a:pt x="4008748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id="24" name="Picture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6292750" y="1640114"/>
            <a:ext cx="590151" cy="590151"/>
          </a:xfrm>
          <a:prstGeom prst="rect">
            <a:avLst/>
          </a:prstGeom>
        </p:spPr>
      </p:pic>
      <p:grpSp>
        <p:nvGrpSpPr>
          <p:cNvPr id="25" name="Group 25"/>
          <p:cNvGrpSpPr/>
          <p:nvPr/>
        </p:nvGrpSpPr>
        <p:grpSpPr>
          <a:xfrm>
            <a:off x="1306896" y="1334809"/>
            <a:ext cx="11778075" cy="1173012"/>
            <a:chOff x="0" y="0"/>
            <a:chExt cx="13253052" cy="1319910"/>
          </a:xfrm>
        </p:grpSpPr>
        <p:sp>
          <p:nvSpPr>
            <p:cNvPr id="26" name="Freeform 26"/>
            <p:cNvSpPr/>
            <p:nvPr/>
          </p:nvSpPr>
          <p:spPr>
            <a:xfrm>
              <a:off x="31750" y="31750"/>
              <a:ext cx="13189553" cy="1256410"/>
            </a:xfrm>
            <a:custGeom>
              <a:avLst/>
              <a:gdLst/>
              <a:ahLst/>
              <a:cxnLst/>
              <a:rect l="l" t="t" r="r" b="b"/>
              <a:pathLst>
                <a:path w="13189553" h="1256410">
                  <a:moveTo>
                    <a:pt x="13096842" y="1256409"/>
                  </a:moveTo>
                  <a:lnTo>
                    <a:pt x="92710" y="1256409"/>
                  </a:lnTo>
                  <a:cubicBezTo>
                    <a:pt x="41910" y="1256409"/>
                    <a:pt x="0" y="1214500"/>
                    <a:pt x="0" y="1163699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3095573" y="0"/>
                  </a:lnTo>
                  <a:cubicBezTo>
                    <a:pt x="13146373" y="0"/>
                    <a:pt x="13188283" y="41910"/>
                    <a:pt x="13188283" y="92710"/>
                  </a:cubicBezTo>
                  <a:lnTo>
                    <a:pt x="13188283" y="1162430"/>
                  </a:lnTo>
                  <a:cubicBezTo>
                    <a:pt x="13189553" y="1214500"/>
                    <a:pt x="13147642" y="1256410"/>
                    <a:pt x="13096842" y="125641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7" name="Freeform 27"/>
            <p:cNvSpPr/>
            <p:nvPr/>
          </p:nvSpPr>
          <p:spPr>
            <a:xfrm>
              <a:off x="0" y="0"/>
              <a:ext cx="13253053" cy="1319910"/>
            </a:xfrm>
            <a:custGeom>
              <a:avLst/>
              <a:gdLst/>
              <a:ahLst/>
              <a:cxnLst/>
              <a:rect l="l" t="t" r="r" b="b"/>
              <a:pathLst>
                <a:path w="13253053" h="1319910">
                  <a:moveTo>
                    <a:pt x="13128592" y="59690"/>
                  </a:moveTo>
                  <a:cubicBezTo>
                    <a:pt x="13164153" y="59690"/>
                    <a:pt x="13193362" y="88900"/>
                    <a:pt x="13193362" y="124460"/>
                  </a:cubicBezTo>
                  <a:lnTo>
                    <a:pt x="13193362" y="1195450"/>
                  </a:lnTo>
                  <a:cubicBezTo>
                    <a:pt x="13193362" y="1231010"/>
                    <a:pt x="13164153" y="1260220"/>
                    <a:pt x="13128592" y="1260220"/>
                  </a:cubicBezTo>
                  <a:lnTo>
                    <a:pt x="124460" y="1260220"/>
                  </a:lnTo>
                  <a:cubicBezTo>
                    <a:pt x="88900" y="1260220"/>
                    <a:pt x="59690" y="1231010"/>
                    <a:pt x="59690" y="1195450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3128592" y="59690"/>
                  </a:lnTo>
                  <a:moveTo>
                    <a:pt x="13128592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195450"/>
                  </a:lnTo>
                  <a:cubicBezTo>
                    <a:pt x="0" y="1264030"/>
                    <a:pt x="55880" y="1319910"/>
                    <a:pt x="124460" y="1319910"/>
                  </a:cubicBezTo>
                  <a:lnTo>
                    <a:pt x="13128592" y="1319910"/>
                  </a:lnTo>
                  <a:cubicBezTo>
                    <a:pt x="13197173" y="1319910"/>
                    <a:pt x="13253053" y="1264030"/>
                    <a:pt x="13253053" y="1195450"/>
                  </a:cubicBezTo>
                  <a:lnTo>
                    <a:pt x="13253053" y="124460"/>
                  </a:lnTo>
                  <a:cubicBezTo>
                    <a:pt x="13253053" y="55880"/>
                    <a:pt x="13197173" y="0"/>
                    <a:pt x="13128592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29" name="TextBox 29"/>
          <p:cNvSpPr txBox="1"/>
          <p:nvPr/>
        </p:nvSpPr>
        <p:spPr>
          <a:xfrm>
            <a:off x="13667078" y="7812516"/>
            <a:ext cx="3207375" cy="781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80"/>
              </a:lnSpc>
            </a:pPr>
            <a:r>
              <a:rPr lang="en-US" sz="5150">
                <a:solidFill>
                  <a:srgbClr val="000000"/>
                </a:solidFill>
                <a:latin typeface="Space Mono"/>
              </a:rPr>
              <a:t>Cancelar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3667078" y="6147200"/>
            <a:ext cx="3207375" cy="847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sz="5600">
                <a:solidFill>
                  <a:srgbClr val="000000"/>
                </a:solidFill>
                <a:latin typeface="Space Mono"/>
              </a:rPr>
              <a:t>GUARDAR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3873087" y="1626040"/>
            <a:ext cx="1753224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spc="44">
                <a:solidFill>
                  <a:srgbClr val="000000"/>
                </a:solidFill>
                <a:latin typeface="Be Vietnam"/>
              </a:rPr>
              <a:t>Buscar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441285" y="1579050"/>
            <a:ext cx="7282429" cy="570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 err="1">
                <a:solidFill>
                  <a:srgbClr val="000000"/>
                </a:solidFill>
                <a:latin typeface="Be Vietnam"/>
              </a:rPr>
              <a:t>Pagina</a:t>
            </a:r>
            <a:r>
              <a:rPr lang="en-US" sz="3399" dirty="0">
                <a:solidFill>
                  <a:srgbClr val="000000"/>
                </a:solidFill>
                <a:latin typeface="Be Vietnam"/>
              </a:rPr>
              <a:t> web principal</a:t>
            </a:r>
          </a:p>
        </p:txBody>
      </p:sp>
      <p:pic>
        <p:nvPicPr>
          <p:cNvPr id="33" name="Imagen 32">
            <a:extLst>
              <a:ext uri="{FF2B5EF4-FFF2-40B4-BE49-F238E27FC236}">
                <a16:creationId xmlns:a16="http://schemas.microsoft.com/office/drawing/2014/main" id="{5E54C511-08D7-4CF4-BB8B-57587AD552F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869" t="65473" r="-1869"/>
          <a:stretch/>
        </p:blipFill>
        <p:spPr>
          <a:xfrm>
            <a:off x="1568588" y="3543303"/>
            <a:ext cx="10574819" cy="5255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53533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29844" y="6583712"/>
            <a:ext cx="5101232" cy="5101232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696530" y="3099953"/>
            <a:ext cx="7065120" cy="5304941"/>
            <a:chOff x="0" y="0"/>
            <a:chExt cx="8456930" cy="6350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456930" cy="6350000"/>
            </a:xfrm>
            <a:custGeom>
              <a:avLst/>
              <a:gdLst/>
              <a:ahLst/>
              <a:cxnLst/>
              <a:rect l="l" t="t" r="r" b="b"/>
              <a:pathLst>
                <a:path w="8456930" h="6350000">
                  <a:moveTo>
                    <a:pt x="8456930" y="355600"/>
                  </a:moveTo>
                  <a:lnTo>
                    <a:pt x="8456930" y="637540"/>
                  </a:lnTo>
                  <a:lnTo>
                    <a:pt x="8455661" y="5728970"/>
                  </a:lnTo>
                  <a:lnTo>
                    <a:pt x="8455661" y="5994400"/>
                  </a:lnTo>
                  <a:cubicBezTo>
                    <a:pt x="8455661" y="6189980"/>
                    <a:pt x="8295641" y="6350000"/>
                    <a:pt x="8100061" y="6350000"/>
                  </a:cubicBezTo>
                  <a:lnTo>
                    <a:pt x="355600" y="6350000"/>
                  </a:lnTo>
                  <a:cubicBezTo>
                    <a:pt x="160020" y="6350000"/>
                    <a:pt x="0" y="6189980"/>
                    <a:pt x="0" y="5994400"/>
                  </a:cubicBezTo>
                  <a:lnTo>
                    <a:pt x="0" y="638810"/>
                  </a:lnTo>
                  <a:cubicBezTo>
                    <a:pt x="0" y="637540"/>
                    <a:pt x="0" y="638810"/>
                    <a:pt x="0" y="637540"/>
                  </a:cubicBezTo>
                  <a:cubicBezTo>
                    <a:pt x="0" y="636270"/>
                    <a:pt x="0" y="636270"/>
                    <a:pt x="0" y="636270"/>
                  </a:cubicBezTo>
                  <a:lnTo>
                    <a:pt x="0" y="355600"/>
                  </a:lnTo>
                  <a:cubicBezTo>
                    <a:pt x="0" y="160020"/>
                    <a:pt x="160020" y="0"/>
                    <a:pt x="355600" y="0"/>
                  </a:cubicBezTo>
                  <a:lnTo>
                    <a:pt x="8101330" y="0"/>
                  </a:lnTo>
                  <a:cubicBezTo>
                    <a:pt x="8296910" y="0"/>
                    <a:pt x="8456930" y="160020"/>
                    <a:pt x="8456930" y="35560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828040" y="265430"/>
              <a:ext cx="175260" cy="196850"/>
            </a:xfrm>
            <a:custGeom>
              <a:avLst/>
              <a:gdLst/>
              <a:ahLst/>
              <a:cxnLst/>
              <a:rect l="l" t="t" r="r" b="b"/>
              <a:pathLst>
                <a:path w="175260" h="196850">
                  <a:moveTo>
                    <a:pt x="0" y="196850"/>
                  </a:moveTo>
                  <a:lnTo>
                    <a:pt x="175260" y="196850"/>
                  </a:lnTo>
                  <a:lnTo>
                    <a:pt x="175260" y="0"/>
                  </a:lnTo>
                  <a:lnTo>
                    <a:pt x="165100" y="0"/>
                  </a:lnTo>
                  <a:lnTo>
                    <a:pt x="165100" y="171450"/>
                  </a:lnTo>
                  <a:cubicBezTo>
                    <a:pt x="165100" y="179070"/>
                    <a:pt x="158750" y="186690"/>
                    <a:pt x="149860" y="186690"/>
                  </a:cubicBezTo>
                  <a:lnTo>
                    <a:pt x="0" y="186690"/>
                  </a:lnTo>
                  <a:lnTo>
                    <a:pt x="0" y="196850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786130" y="224790"/>
              <a:ext cx="175260" cy="196850"/>
            </a:xfrm>
            <a:custGeom>
              <a:avLst/>
              <a:gdLst/>
              <a:ahLst/>
              <a:cxnLst/>
              <a:rect l="l" t="t" r="r" b="b"/>
              <a:pathLst>
                <a:path w="175260" h="196850">
                  <a:moveTo>
                    <a:pt x="0" y="0"/>
                  </a:moveTo>
                  <a:lnTo>
                    <a:pt x="175260" y="0"/>
                  </a:lnTo>
                  <a:lnTo>
                    <a:pt x="175260" y="196850"/>
                  </a:lnTo>
                  <a:lnTo>
                    <a:pt x="0" y="196850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683260" y="5888990"/>
              <a:ext cx="2155190" cy="287020"/>
            </a:xfrm>
            <a:custGeom>
              <a:avLst/>
              <a:gdLst/>
              <a:ahLst/>
              <a:cxnLst/>
              <a:rect l="l" t="t" r="r" b="b"/>
              <a:pathLst>
                <a:path w="2155190" h="287020">
                  <a:moveTo>
                    <a:pt x="2011680" y="0"/>
                  </a:moveTo>
                  <a:lnTo>
                    <a:pt x="143510" y="0"/>
                  </a:lnTo>
                  <a:cubicBezTo>
                    <a:pt x="64770" y="0"/>
                    <a:pt x="0" y="64770"/>
                    <a:pt x="0" y="143510"/>
                  </a:cubicBezTo>
                  <a:cubicBezTo>
                    <a:pt x="0" y="222250"/>
                    <a:pt x="64770" y="287020"/>
                    <a:pt x="143510" y="287020"/>
                  </a:cubicBezTo>
                  <a:lnTo>
                    <a:pt x="2012950" y="287020"/>
                  </a:lnTo>
                  <a:cubicBezTo>
                    <a:pt x="2091690" y="287020"/>
                    <a:pt x="2155190" y="222250"/>
                    <a:pt x="2155190" y="143510"/>
                  </a:cubicBezTo>
                  <a:cubicBezTo>
                    <a:pt x="2155190" y="64770"/>
                    <a:pt x="2090420" y="0"/>
                    <a:pt x="2011680" y="0"/>
                  </a:cubicBez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31750" y="31750"/>
              <a:ext cx="8392160" cy="590550"/>
            </a:xfrm>
            <a:custGeom>
              <a:avLst/>
              <a:gdLst/>
              <a:ahLst/>
              <a:cxnLst/>
              <a:rect l="l" t="t" r="r" b="b"/>
              <a:pathLst>
                <a:path w="8392160" h="590550">
                  <a:moveTo>
                    <a:pt x="0" y="590550"/>
                  </a:moveTo>
                  <a:lnTo>
                    <a:pt x="8392160" y="590550"/>
                  </a:lnTo>
                  <a:lnTo>
                    <a:pt x="8392160" y="323850"/>
                  </a:lnTo>
                  <a:cubicBezTo>
                    <a:pt x="8392160" y="146050"/>
                    <a:pt x="8247380" y="0"/>
                    <a:pt x="8068310" y="0"/>
                  </a:cubicBezTo>
                  <a:lnTo>
                    <a:pt x="323850" y="0"/>
                  </a:lnTo>
                  <a:cubicBezTo>
                    <a:pt x="144780" y="0"/>
                    <a:pt x="0" y="144780"/>
                    <a:pt x="0" y="323850"/>
                  </a:cubicBezTo>
                  <a:lnTo>
                    <a:pt x="0" y="590550"/>
                  </a:lnTo>
                  <a:close/>
                  <a:moveTo>
                    <a:pt x="1182370" y="297180"/>
                  </a:moveTo>
                  <a:lnTo>
                    <a:pt x="1426210" y="297180"/>
                  </a:lnTo>
                  <a:cubicBezTo>
                    <a:pt x="1435100" y="297180"/>
                    <a:pt x="1441450" y="304800"/>
                    <a:pt x="1441450" y="312420"/>
                  </a:cubicBezTo>
                  <a:cubicBezTo>
                    <a:pt x="1441450" y="321310"/>
                    <a:pt x="1433830" y="327660"/>
                    <a:pt x="1426210" y="327660"/>
                  </a:cubicBezTo>
                  <a:lnTo>
                    <a:pt x="1182370" y="327660"/>
                  </a:lnTo>
                  <a:cubicBezTo>
                    <a:pt x="1173480" y="327660"/>
                    <a:pt x="1167130" y="320040"/>
                    <a:pt x="1167130" y="312420"/>
                  </a:cubicBezTo>
                  <a:cubicBezTo>
                    <a:pt x="1167130" y="303530"/>
                    <a:pt x="1174750" y="297180"/>
                    <a:pt x="1182370" y="297180"/>
                  </a:cubicBezTo>
                  <a:close/>
                  <a:moveTo>
                    <a:pt x="723900" y="177800"/>
                  </a:moveTo>
                  <a:cubicBezTo>
                    <a:pt x="723900" y="170180"/>
                    <a:pt x="730250" y="162560"/>
                    <a:pt x="739140" y="162560"/>
                  </a:cubicBezTo>
                  <a:lnTo>
                    <a:pt x="946150" y="162560"/>
                  </a:lnTo>
                  <a:cubicBezTo>
                    <a:pt x="953770" y="162560"/>
                    <a:pt x="961390" y="168910"/>
                    <a:pt x="961390" y="177800"/>
                  </a:cubicBezTo>
                  <a:lnTo>
                    <a:pt x="961390" y="203200"/>
                  </a:lnTo>
                  <a:lnTo>
                    <a:pt x="986790" y="203200"/>
                  </a:lnTo>
                  <a:cubicBezTo>
                    <a:pt x="994410" y="203200"/>
                    <a:pt x="1002030" y="209550"/>
                    <a:pt x="1002030" y="218440"/>
                  </a:cubicBezTo>
                  <a:lnTo>
                    <a:pt x="1002030" y="445770"/>
                  </a:lnTo>
                  <a:cubicBezTo>
                    <a:pt x="1002030" y="453390"/>
                    <a:pt x="995680" y="461010"/>
                    <a:pt x="986790" y="461010"/>
                  </a:cubicBezTo>
                  <a:lnTo>
                    <a:pt x="779780" y="461010"/>
                  </a:lnTo>
                  <a:cubicBezTo>
                    <a:pt x="772160" y="461010"/>
                    <a:pt x="764540" y="454660"/>
                    <a:pt x="764540" y="445770"/>
                  </a:cubicBezTo>
                  <a:lnTo>
                    <a:pt x="764540" y="420370"/>
                  </a:lnTo>
                  <a:lnTo>
                    <a:pt x="739140" y="420370"/>
                  </a:lnTo>
                  <a:cubicBezTo>
                    <a:pt x="730250" y="420370"/>
                    <a:pt x="723900" y="414020"/>
                    <a:pt x="723900" y="405130"/>
                  </a:cubicBezTo>
                  <a:lnTo>
                    <a:pt x="723900" y="177800"/>
                  </a:lnTo>
                  <a:close/>
                  <a:moveTo>
                    <a:pt x="289560" y="165100"/>
                  </a:moveTo>
                  <a:cubicBezTo>
                    <a:pt x="295910" y="158750"/>
                    <a:pt x="306070" y="160020"/>
                    <a:pt x="311150" y="166370"/>
                  </a:cubicBezTo>
                  <a:lnTo>
                    <a:pt x="421640" y="288290"/>
                  </a:lnTo>
                  <a:lnTo>
                    <a:pt x="532130" y="166370"/>
                  </a:lnTo>
                  <a:cubicBezTo>
                    <a:pt x="538480" y="160020"/>
                    <a:pt x="547370" y="160020"/>
                    <a:pt x="553720" y="165100"/>
                  </a:cubicBezTo>
                  <a:cubicBezTo>
                    <a:pt x="560070" y="171450"/>
                    <a:pt x="560070" y="180340"/>
                    <a:pt x="554990" y="186690"/>
                  </a:cubicBezTo>
                  <a:lnTo>
                    <a:pt x="441960" y="311150"/>
                  </a:lnTo>
                  <a:lnTo>
                    <a:pt x="554990" y="435610"/>
                  </a:lnTo>
                  <a:cubicBezTo>
                    <a:pt x="561340" y="441960"/>
                    <a:pt x="560070" y="452120"/>
                    <a:pt x="553720" y="457200"/>
                  </a:cubicBezTo>
                  <a:cubicBezTo>
                    <a:pt x="551180" y="459740"/>
                    <a:pt x="547370" y="461010"/>
                    <a:pt x="543560" y="461010"/>
                  </a:cubicBezTo>
                  <a:cubicBezTo>
                    <a:pt x="539750" y="461010"/>
                    <a:pt x="534670" y="459740"/>
                    <a:pt x="532130" y="455930"/>
                  </a:cubicBezTo>
                  <a:lnTo>
                    <a:pt x="421640" y="334010"/>
                  </a:lnTo>
                  <a:lnTo>
                    <a:pt x="311150" y="457200"/>
                  </a:lnTo>
                  <a:cubicBezTo>
                    <a:pt x="308610" y="461010"/>
                    <a:pt x="303530" y="462280"/>
                    <a:pt x="299720" y="462280"/>
                  </a:cubicBezTo>
                  <a:cubicBezTo>
                    <a:pt x="295910" y="462280"/>
                    <a:pt x="292100" y="461010"/>
                    <a:pt x="289560" y="458470"/>
                  </a:cubicBezTo>
                  <a:cubicBezTo>
                    <a:pt x="283210" y="452120"/>
                    <a:pt x="283210" y="441960"/>
                    <a:pt x="288290" y="435610"/>
                  </a:cubicBezTo>
                  <a:lnTo>
                    <a:pt x="401320" y="311150"/>
                  </a:lnTo>
                  <a:lnTo>
                    <a:pt x="288290" y="186690"/>
                  </a:lnTo>
                  <a:cubicBezTo>
                    <a:pt x="281940" y="180340"/>
                    <a:pt x="283210" y="170180"/>
                    <a:pt x="289560" y="1651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31750" y="652780"/>
              <a:ext cx="8393430" cy="5059680"/>
            </a:xfrm>
            <a:custGeom>
              <a:avLst/>
              <a:gdLst/>
              <a:ahLst/>
              <a:cxnLst/>
              <a:rect l="l" t="t" r="r" b="b"/>
              <a:pathLst>
                <a:path w="8393430" h="5059680">
                  <a:moveTo>
                    <a:pt x="0" y="0"/>
                  </a:moveTo>
                  <a:lnTo>
                    <a:pt x="8393430" y="0"/>
                  </a:lnTo>
                  <a:lnTo>
                    <a:pt x="8393430" y="5059680"/>
                  </a:lnTo>
                  <a:lnTo>
                    <a:pt x="0" y="5059680"/>
                  </a:lnTo>
                  <a:close/>
                </a:path>
              </a:pathLst>
            </a:custGeom>
            <a:blipFill>
              <a:blip r:embed="rId2"/>
              <a:stretch>
                <a:fillRect b="-65888"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31750" y="5744210"/>
              <a:ext cx="8393430" cy="574040"/>
            </a:xfrm>
            <a:custGeom>
              <a:avLst/>
              <a:gdLst/>
              <a:ahLst/>
              <a:cxnLst/>
              <a:rect l="l" t="t" r="r" b="b"/>
              <a:pathLst>
                <a:path w="8393430" h="574040">
                  <a:moveTo>
                    <a:pt x="8393430" y="0"/>
                  </a:moveTo>
                  <a:lnTo>
                    <a:pt x="0" y="0"/>
                  </a:lnTo>
                  <a:cubicBezTo>
                    <a:pt x="0" y="68580"/>
                    <a:pt x="0" y="157480"/>
                    <a:pt x="0" y="250190"/>
                  </a:cubicBezTo>
                  <a:cubicBezTo>
                    <a:pt x="0" y="427990"/>
                    <a:pt x="144780" y="574040"/>
                    <a:pt x="323850" y="574040"/>
                  </a:cubicBezTo>
                  <a:lnTo>
                    <a:pt x="8068310" y="574040"/>
                  </a:lnTo>
                  <a:cubicBezTo>
                    <a:pt x="8247380" y="574040"/>
                    <a:pt x="8393430" y="429260"/>
                    <a:pt x="8393430" y="250190"/>
                  </a:cubicBezTo>
                  <a:lnTo>
                    <a:pt x="8393430" y="0"/>
                  </a:lnTo>
                  <a:close/>
                  <a:moveTo>
                    <a:pt x="435610" y="401320"/>
                  </a:moveTo>
                  <a:cubicBezTo>
                    <a:pt x="433070" y="406400"/>
                    <a:pt x="426720" y="410210"/>
                    <a:pt x="421640" y="410210"/>
                  </a:cubicBezTo>
                  <a:cubicBezTo>
                    <a:pt x="419100" y="410210"/>
                    <a:pt x="416560" y="410210"/>
                    <a:pt x="414020" y="408940"/>
                  </a:cubicBezTo>
                  <a:lnTo>
                    <a:pt x="199390" y="300990"/>
                  </a:lnTo>
                  <a:cubicBezTo>
                    <a:pt x="194310" y="298450"/>
                    <a:pt x="190500" y="293370"/>
                    <a:pt x="190500" y="287020"/>
                  </a:cubicBezTo>
                  <a:cubicBezTo>
                    <a:pt x="190500" y="280670"/>
                    <a:pt x="194310" y="275590"/>
                    <a:pt x="199390" y="273050"/>
                  </a:cubicBezTo>
                  <a:lnTo>
                    <a:pt x="414020" y="166370"/>
                  </a:lnTo>
                  <a:cubicBezTo>
                    <a:pt x="421640" y="162560"/>
                    <a:pt x="430530" y="165100"/>
                    <a:pt x="435610" y="173990"/>
                  </a:cubicBezTo>
                  <a:cubicBezTo>
                    <a:pt x="438150" y="180340"/>
                    <a:pt x="435610" y="190500"/>
                    <a:pt x="427990" y="194310"/>
                  </a:cubicBezTo>
                  <a:lnTo>
                    <a:pt x="241300" y="287020"/>
                  </a:lnTo>
                  <a:lnTo>
                    <a:pt x="427990" y="379730"/>
                  </a:lnTo>
                  <a:cubicBezTo>
                    <a:pt x="435610" y="383540"/>
                    <a:pt x="439420" y="392430"/>
                    <a:pt x="435610" y="401320"/>
                  </a:cubicBezTo>
                  <a:close/>
                  <a:moveTo>
                    <a:pt x="2663190" y="462280"/>
                  </a:moveTo>
                  <a:lnTo>
                    <a:pt x="795020" y="462280"/>
                  </a:lnTo>
                  <a:cubicBezTo>
                    <a:pt x="698500" y="462280"/>
                    <a:pt x="619760" y="383540"/>
                    <a:pt x="619760" y="287020"/>
                  </a:cubicBezTo>
                  <a:cubicBezTo>
                    <a:pt x="619760" y="190501"/>
                    <a:pt x="698500" y="111760"/>
                    <a:pt x="795020" y="111760"/>
                  </a:cubicBezTo>
                  <a:lnTo>
                    <a:pt x="2664460" y="111760"/>
                  </a:lnTo>
                  <a:cubicBezTo>
                    <a:pt x="2760980" y="111760"/>
                    <a:pt x="2838450" y="190501"/>
                    <a:pt x="2838450" y="287020"/>
                  </a:cubicBezTo>
                  <a:cubicBezTo>
                    <a:pt x="2838450" y="383540"/>
                    <a:pt x="2759710" y="462280"/>
                    <a:pt x="2663190" y="462280"/>
                  </a:cubicBezTo>
                  <a:close/>
                  <a:moveTo>
                    <a:pt x="8194040" y="300990"/>
                  </a:moveTo>
                  <a:lnTo>
                    <a:pt x="7979410" y="407670"/>
                  </a:lnTo>
                  <a:cubicBezTo>
                    <a:pt x="7976870" y="408940"/>
                    <a:pt x="7974330" y="408940"/>
                    <a:pt x="7971790" y="408940"/>
                  </a:cubicBezTo>
                  <a:cubicBezTo>
                    <a:pt x="7965440" y="408940"/>
                    <a:pt x="7960360" y="405130"/>
                    <a:pt x="7957820" y="400050"/>
                  </a:cubicBezTo>
                  <a:cubicBezTo>
                    <a:pt x="7954011" y="392430"/>
                    <a:pt x="7956551" y="382270"/>
                    <a:pt x="7965440" y="378460"/>
                  </a:cubicBezTo>
                  <a:lnTo>
                    <a:pt x="8152130" y="285750"/>
                  </a:lnTo>
                  <a:lnTo>
                    <a:pt x="7965440" y="193040"/>
                  </a:lnTo>
                  <a:cubicBezTo>
                    <a:pt x="7957820" y="189230"/>
                    <a:pt x="7954010" y="180340"/>
                    <a:pt x="7957820" y="171450"/>
                  </a:cubicBezTo>
                  <a:cubicBezTo>
                    <a:pt x="7961630" y="163830"/>
                    <a:pt x="7970520" y="160020"/>
                    <a:pt x="7979411" y="163830"/>
                  </a:cubicBezTo>
                  <a:lnTo>
                    <a:pt x="8194041" y="270510"/>
                  </a:lnTo>
                  <a:cubicBezTo>
                    <a:pt x="8199121" y="275590"/>
                    <a:pt x="8202931" y="281940"/>
                    <a:pt x="8202931" y="287020"/>
                  </a:cubicBezTo>
                  <a:cubicBezTo>
                    <a:pt x="8202930" y="293370"/>
                    <a:pt x="8199120" y="298450"/>
                    <a:pt x="8194040" y="30099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5081023" y="2762391"/>
            <a:ext cx="3974490" cy="3974490"/>
          </a:xfrm>
          <a:prstGeom prst="rect">
            <a:avLst/>
          </a:prstGeom>
        </p:spPr>
      </p:pic>
      <p:grpSp>
        <p:nvGrpSpPr>
          <p:cNvPr id="13" name="Group 13"/>
          <p:cNvGrpSpPr>
            <a:grpSpLocks noChangeAspect="1"/>
          </p:cNvGrpSpPr>
          <p:nvPr/>
        </p:nvGrpSpPr>
        <p:grpSpPr>
          <a:xfrm>
            <a:off x="9529992" y="3099953"/>
            <a:ext cx="7065120" cy="5304941"/>
            <a:chOff x="0" y="0"/>
            <a:chExt cx="8456930" cy="63500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456930" cy="6350000"/>
            </a:xfrm>
            <a:custGeom>
              <a:avLst/>
              <a:gdLst/>
              <a:ahLst/>
              <a:cxnLst/>
              <a:rect l="l" t="t" r="r" b="b"/>
              <a:pathLst>
                <a:path w="8456930" h="6350000">
                  <a:moveTo>
                    <a:pt x="8456930" y="355600"/>
                  </a:moveTo>
                  <a:lnTo>
                    <a:pt x="8456930" y="637540"/>
                  </a:lnTo>
                  <a:lnTo>
                    <a:pt x="8455661" y="5728970"/>
                  </a:lnTo>
                  <a:lnTo>
                    <a:pt x="8455661" y="5994400"/>
                  </a:lnTo>
                  <a:cubicBezTo>
                    <a:pt x="8455661" y="6189980"/>
                    <a:pt x="8295641" y="6350000"/>
                    <a:pt x="8100061" y="6350000"/>
                  </a:cubicBezTo>
                  <a:lnTo>
                    <a:pt x="355600" y="6350000"/>
                  </a:lnTo>
                  <a:cubicBezTo>
                    <a:pt x="160020" y="6350000"/>
                    <a:pt x="0" y="6189980"/>
                    <a:pt x="0" y="5994400"/>
                  </a:cubicBezTo>
                  <a:lnTo>
                    <a:pt x="0" y="638810"/>
                  </a:lnTo>
                  <a:cubicBezTo>
                    <a:pt x="0" y="637540"/>
                    <a:pt x="0" y="638810"/>
                    <a:pt x="0" y="637540"/>
                  </a:cubicBezTo>
                  <a:cubicBezTo>
                    <a:pt x="0" y="636270"/>
                    <a:pt x="0" y="636270"/>
                    <a:pt x="0" y="636270"/>
                  </a:cubicBezTo>
                  <a:lnTo>
                    <a:pt x="0" y="355600"/>
                  </a:lnTo>
                  <a:cubicBezTo>
                    <a:pt x="0" y="160020"/>
                    <a:pt x="160020" y="0"/>
                    <a:pt x="355600" y="0"/>
                  </a:cubicBezTo>
                  <a:lnTo>
                    <a:pt x="8101330" y="0"/>
                  </a:lnTo>
                  <a:cubicBezTo>
                    <a:pt x="8296910" y="0"/>
                    <a:pt x="8456930" y="160020"/>
                    <a:pt x="8456930" y="35560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828040" y="265430"/>
              <a:ext cx="175260" cy="196850"/>
            </a:xfrm>
            <a:custGeom>
              <a:avLst/>
              <a:gdLst/>
              <a:ahLst/>
              <a:cxnLst/>
              <a:rect l="l" t="t" r="r" b="b"/>
              <a:pathLst>
                <a:path w="175260" h="196850">
                  <a:moveTo>
                    <a:pt x="0" y="196850"/>
                  </a:moveTo>
                  <a:lnTo>
                    <a:pt x="175260" y="196850"/>
                  </a:lnTo>
                  <a:lnTo>
                    <a:pt x="175260" y="0"/>
                  </a:lnTo>
                  <a:lnTo>
                    <a:pt x="165100" y="0"/>
                  </a:lnTo>
                  <a:lnTo>
                    <a:pt x="165100" y="171450"/>
                  </a:lnTo>
                  <a:cubicBezTo>
                    <a:pt x="165100" y="179070"/>
                    <a:pt x="158750" y="186690"/>
                    <a:pt x="149860" y="186690"/>
                  </a:cubicBezTo>
                  <a:lnTo>
                    <a:pt x="0" y="186690"/>
                  </a:lnTo>
                  <a:lnTo>
                    <a:pt x="0" y="196850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16" name="Freeform 16"/>
            <p:cNvSpPr/>
            <p:nvPr/>
          </p:nvSpPr>
          <p:spPr>
            <a:xfrm>
              <a:off x="786130" y="224790"/>
              <a:ext cx="175260" cy="196850"/>
            </a:xfrm>
            <a:custGeom>
              <a:avLst/>
              <a:gdLst/>
              <a:ahLst/>
              <a:cxnLst/>
              <a:rect l="l" t="t" r="r" b="b"/>
              <a:pathLst>
                <a:path w="175260" h="196850">
                  <a:moveTo>
                    <a:pt x="0" y="0"/>
                  </a:moveTo>
                  <a:lnTo>
                    <a:pt x="175260" y="0"/>
                  </a:lnTo>
                  <a:lnTo>
                    <a:pt x="175260" y="196850"/>
                  </a:lnTo>
                  <a:lnTo>
                    <a:pt x="0" y="196850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17" name="Freeform 17"/>
            <p:cNvSpPr/>
            <p:nvPr/>
          </p:nvSpPr>
          <p:spPr>
            <a:xfrm>
              <a:off x="683260" y="5888990"/>
              <a:ext cx="2155190" cy="287020"/>
            </a:xfrm>
            <a:custGeom>
              <a:avLst/>
              <a:gdLst/>
              <a:ahLst/>
              <a:cxnLst/>
              <a:rect l="l" t="t" r="r" b="b"/>
              <a:pathLst>
                <a:path w="2155190" h="287020">
                  <a:moveTo>
                    <a:pt x="2011680" y="0"/>
                  </a:moveTo>
                  <a:lnTo>
                    <a:pt x="143510" y="0"/>
                  </a:lnTo>
                  <a:cubicBezTo>
                    <a:pt x="64770" y="0"/>
                    <a:pt x="0" y="64770"/>
                    <a:pt x="0" y="143510"/>
                  </a:cubicBezTo>
                  <a:cubicBezTo>
                    <a:pt x="0" y="222250"/>
                    <a:pt x="64770" y="287020"/>
                    <a:pt x="143510" y="287020"/>
                  </a:cubicBezTo>
                  <a:lnTo>
                    <a:pt x="2012950" y="287020"/>
                  </a:lnTo>
                  <a:cubicBezTo>
                    <a:pt x="2091690" y="287020"/>
                    <a:pt x="2155190" y="222250"/>
                    <a:pt x="2155190" y="143510"/>
                  </a:cubicBezTo>
                  <a:cubicBezTo>
                    <a:pt x="2155190" y="64770"/>
                    <a:pt x="2090420" y="0"/>
                    <a:pt x="2011680" y="0"/>
                  </a:cubicBez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18" name="Freeform 18"/>
            <p:cNvSpPr/>
            <p:nvPr/>
          </p:nvSpPr>
          <p:spPr>
            <a:xfrm>
              <a:off x="31750" y="31750"/>
              <a:ext cx="8392160" cy="590550"/>
            </a:xfrm>
            <a:custGeom>
              <a:avLst/>
              <a:gdLst/>
              <a:ahLst/>
              <a:cxnLst/>
              <a:rect l="l" t="t" r="r" b="b"/>
              <a:pathLst>
                <a:path w="8392160" h="590550">
                  <a:moveTo>
                    <a:pt x="0" y="590550"/>
                  </a:moveTo>
                  <a:lnTo>
                    <a:pt x="8392160" y="590550"/>
                  </a:lnTo>
                  <a:lnTo>
                    <a:pt x="8392160" y="323850"/>
                  </a:lnTo>
                  <a:cubicBezTo>
                    <a:pt x="8392160" y="146050"/>
                    <a:pt x="8247380" y="0"/>
                    <a:pt x="8068310" y="0"/>
                  </a:cubicBezTo>
                  <a:lnTo>
                    <a:pt x="323850" y="0"/>
                  </a:lnTo>
                  <a:cubicBezTo>
                    <a:pt x="144780" y="0"/>
                    <a:pt x="0" y="144780"/>
                    <a:pt x="0" y="323850"/>
                  </a:cubicBezTo>
                  <a:lnTo>
                    <a:pt x="0" y="590550"/>
                  </a:lnTo>
                  <a:close/>
                  <a:moveTo>
                    <a:pt x="1182370" y="297180"/>
                  </a:moveTo>
                  <a:lnTo>
                    <a:pt x="1426210" y="297180"/>
                  </a:lnTo>
                  <a:cubicBezTo>
                    <a:pt x="1435100" y="297180"/>
                    <a:pt x="1441450" y="304800"/>
                    <a:pt x="1441450" y="312420"/>
                  </a:cubicBezTo>
                  <a:cubicBezTo>
                    <a:pt x="1441450" y="321310"/>
                    <a:pt x="1433830" y="327660"/>
                    <a:pt x="1426210" y="327660"/>
                  </a:cubicBezTo>
                  <a:lnTo>
                    <a:pt x="1182370" y="327660"/>
                  </a:lnTo>
                  <a:cubicBezTo>
                    <a:pt x="1173480" y="327660"/>
                    <a:pt x="1167130" y="320040"/>
                    <a:pt x="1167130" y="312420"/>
                  </a:cubicBezTo>
                  <a:cubicBezTo>
                    <a:pt x="1167130" y="303530"/>
                    <a:pt x="1174750" y="297180"/>
                    <a:pt x="1182370" y="297180"/>
                  </a:cubicBezTo>
                  <a:close/>
                  <a:moveTo>
                    <a:pt x="723900" y="177800"/>
                  </a:moveTo>
                  <a:cubicBezTo>
                    <a:pt x="723900" y="170180"/>
                    <a:pt x="730250" y="162560"/>
                    <a:pt x="739140" y="162560"/>
                  </a:cubicBezTo>
                  <a:lnTo>
                    <a:pt x="946150" y="162560"/>
                  </a:lnTo>
                  <a:cubicBezTo>
                    <a:pt x="953770" y="162560"/>
                    <a:pt x="961390" y="168910"/>
                    <a:pt x="961390" y="177800"/>
                  </a:cubicBezTo>
                  <a:lnTo>
                    <a:pt x="961390" y="203200"/>
                  </a:lnTo>
                  <a:lnTo>
                    <a:pt x="986790" y="203200"/>
                  </a:lnTo>
                  <a:cubicBezTo>
                    <a:pt x="994410" y="203200"/>
                    <a:pt x="1002030" y="209550"/>
                    <a:pt x="1002030" y="218440"/>
                  </a:cubicBezTo>
                  <a:lnTo>
                    <a:pt x="1002030" y="445770"/>
                  </a:lnTo>
                  <a:cubicBezTo>
                    <a:pt x="1002030" y="453390"/>
                    <a:pt x="995680" y="461010"/>
                    <a:pt x="986790" y="461010"/>
                  </a:cubicBezTo>
                  <a:lnTo>
                    <a:pt x="779780" y="461010"/>
                  </a:lnTo>
                  <a:cubicBezTo>
                    <a:pt x="772160" y="461010"/>
                    <a:pt x="764540" y="454660"/>
                    <a:pt x="764540" y="445770"/>
                  </a:cubicBezTo>
                  <a:lnTo>
                    <a:pt x="764540" y="420370"/>
                  </a:lnTo>
                  <a:lnTo>
                    <a:pt x="739140" y="420370"/>
                  </a:lnTo>
                  <a:cubicBezTo>
                    <a:pt x="730250" y="420370"/>
                    <a:pt x="723900" y="414020"/>
                    <a:pt x="723900" y="405130"/>
                  </a:cubicBezTo>
                  <a:lnTo>
                    <a:pt x="723900" y="177800"/>
                  </a:lnTo>
                  <a:close/>
                  <a:moveTo>
                    <a:pt x="289560" y="165100"/>
                  </a:moveTo>
                  <a:cubicBezTo>
                    <a:pt x="295910" y="158750"/>
                    <a:pt x="306070" y="160020"/>
                    <a:pt x="311150" y="166370"/>
                  </a:cubicBezTo>
                  <a:lnTo>
                    <a:pt x="421640" y="288290"/>
                  </a:lnTo>
                  <a:lnTo>
                    <a:pt x="532130" y="166370"/>
                  </a:lnTo>
                  <a:cubicBezTo>
                    <a:pt x="538480" y="160020"/>
                    <a:pt x="547370" y="160020"/>
                    <a:pt x="553720" y="165100"/>
                  </a:cubicBezTo>
                  <a:cubicBezTo>
                    <a:pt x="560070" y="171450"/>
                    <a:pt x="560070" y="180340"/>
                    <a:pt x="554990" y="186690"/>
                  </a:cubicBezTo>
                  <a:lnTo>
                    <a:pt x="441960" y="311150"/>
                  </a:lnTo>
                  <a:lnTo>
                    <a:pt x="554990" y="435610"/>
                  </a:lnTo>
                  <a:cubicBezTo>
                    <a:pt x="561340" y="441960"/>
                    <a:pt x="560070" y="452120"/>
                    <a:pt x="553720" y="457200"/>
                  </a:cubicBezTo>
                  <a:cubicBezTo>
                    <a:pt x="551180" y="459740"/>
                    <a:pt x="547370" y="461010"/>
                    <a:pt x="543560" y="461010"/>
                  </a:cubicBezTo>
                  <a:cubicBezTo>
                    <a:pt x="539750" y="461010"/>
                    <a:pt x="534670" y="459740"/>
                    <a:pt x="532130" y="455930"/>
                  </a:cubicBezTo>
                  <a:lnTo>
                    <a:pt x="421640" y="334010"/>
                  </a:lnTo>
                  <a:lnTo>
                    <a:pt x="311150" y="457200"/>
                  </a:lnTo>
                  <a:cubicBezTo>
                    <a:pt x="308610" y="461010"/>
                    <a:pt x="303530" y="462280"/>
                    <a:pt x="299720" y="462280"/>
                  </a:cubicBezTo>
                  <a:cubicBezTo>
                    <a:pt x="295910" y="462280"/>
                    <a:pt x="292100" y="461010"/>
                    <a:pt x="289560" y="458470"/>
                  </a:cubicBezTo>
                  <a:cubicBezTo>
                    <a:pt x="283210" y="452120"/>
                    <a:pt x="283210" y="441960"/>
                    <a:pt x="288290" y="435610"/>
                  </a:cubicBezTo>
                  <a:lnTo>
                    <a:pt x="401320" y="311150"/>
                  </a:lnTo>
                  <a:lnTo>
                    <a:pt x="288290" y="186690"/>
                  </a:lnTo>
                  <a:cubicBezTo>
                    <a:pt x="281940" y="180340"/>
                    <a:pt x="283210" y="170180"/>
                    <a:pt x="289560" y="1651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9" name="Freeform 19"/>
            <p:cNvSpPr/>
            <p:nvPr/>
          </p:nvSpPr>
          <p:spPr>
            <a:xfrm>
              <a:off x="31750" y="652780"/>
              <a:ext cx="8393430" cy="5059680"/>
            </a:xfrm>
            <a:custGeom>
              <a:avLst/>
              <a:gdLst/>
              <a:ahLst/>
              <a:cxnLst/>
              <a:rect l="l" t="t" r="r" b="b"/>
              <a:pathLst>
                <a:path w="8393430" h="5059680">
                  <a:moveTo>
                    <a:pt x="0" y="0"/>
                  </a:moveTo>
                  <a:lnTo>
                    <a:pt x="8393430" y="0"/>
                  </a:lnTo>
                  <a:lnTo>
                    <a:pt x="8393430" y="5059680"/>
                  </a:lnTo>
                  <a:lnTo>
                    <a:pt x="0" y="5059680"/>
                  </a:lnTo>
                  <a:close/>
                </a:path>
              </a:pathLst>
            </a:custGeom>
            <a:blipFill>
              <a:blip r:embed="rId5"/>
              <a:stretch>
                <a:fillRect t="-37033" b="-158022"/>
              </a:stretch>
            </a:blipFill>
          </p:spPr>
        </p:sp>
        <p:sp>
          <p:nvSpPr>
            <p:cNvPr id="20" name="Freeform 20"/>
            <p:cNvSpPr/>
            <p:nvPr/>
          </p:nvSpPr>
          <p:spPr>
            <a:xfrm>
              <a:off x="31750" y="5744210"/>
              <a:ext cx="8393430" cy="574040"/>
            </a:xfrm>
            <a:custGeom>
              <a:avLst/>
              <a:gdLst/>
              <a:ahLst/>
              <a:cxnLst/>
              <a:rect l="l" t="t" r="r" b="b"/>
              <a:pathLst>
                <a:path w="8393430" h="574040">
                  <a:moveTo>
                    <a:pt x="8393430" y="0"/>
                  </a:moveTo>
                  <a:lnTo>
                    <a:pt x="0" y="0"/>
                  </a:lnTo>
                  <a:cubicBezTo>
                    <a:pt x="0" y="68580"/>
                    <a:pt x="0" y="157480"/>
                    <a:pt x="0" y="250190"/>
                  </a:cubicBezTo>
                  <a:cubicBezTo>
                    <a:pt x="0" y="427990"/>
                    <a:pt x="144780" y="574040"/>
                    <a:pt x="323850" y="574040"/>
                  </a:cubicBezTo>
                  <a:lnTo>
                    <a:pt x="8068310" y="574040"/>
                  </a:lnTo>
                  <a:cubicBezTo>
                    <a:pt x="8247380" y="574040"/>
                    <a:pt x="8393430" y="429260"/>
                    <a:pt x="8393430" y="250190"/>
                  </a:cubicBezTo>
                  <a:lnTo>
                    <a:pt x="8393430" y="0"/>
                  </a:lnTo>
                  <a:close/>
                  <a:moveTo>
                    <a:pt x="435610" y="401320"/>
                  </a:moveTo>
                  <a:cubicBezTo>
                    <a:pt x="433070" y="406400"/>
                    <a:pt x="426720" y="410210"/>
                    <a:pt x="421640" y="410210"/>
                  </a:cubicBezTo>
                  <a:cubicBezTo>
                    <a:pt x="419100" y="410210"/>
                    <a:pt x="416560" y="410210"/>
                    <a:pt x="414020" y="408940"/>
                  </a:cubicBezTo>
                  <a:lnTo>
                    <a:pt x="199390" y="300990"/>
                  </a:lnTo>
                  <a:cubicBezTo>
                    <a:pt x="194310" y="298450"/>
                    <a:pt x="190500" y="293370"/>
                    <a:pt x="190500" y="287020"/>
                  </a:cubicBezTo>
                  <a:cubicBezTo>
                    <a:pt x="190500" y="280670"/>
                    <a:pt x="194310" y="275590"/>
                    <a:pt x="199390" y="273050"/>
                  </a:cubicBezTo>
                  <a:lnTo>
                    <a:pt x="414020" y="166370"/>
                  </a:lnTo>
                  <a:cubicBezTo>
                    <a:pt x="421640" y="162560"/>
                    <a:pt x="430530" y="165100"/>
                    <a:pt x="435610" y="173990"/>
                  </a:cubicBezTo>
                  <a:cubicBezTo>
                    <a:pt x="438150" y="180340"/>
                    <a:pt x="435610" y="190500"/>
                    <a:pt x="427990" y="194310"/>
                  </a:cubicBezTo>
                  <a:lnTo>
                    <a:pt x="241300" y="287020"/>
                  </a:lnTo>
                  <a:lnTo>
                    <a:pt x="427990" y="379730"/>
                  </a:lnTo>
                  <a:cubicBezTo>
                    <a:pt x="435610" y="383540"/>
                    <a:pt x="439420" y="392430"/>
                    <a:pt x="435610" y="401320"/>
                  </a:cubicBezTo>
                  <a:close/>
                  <a:moveTo>
                    <a:pt x="2663190" y="462280"/>
                  </a:moveTo>
                  <a:lnTo>
                    <a:pt x="795020" y="462280"/>
                  </a:lnTo>
                  <a:cubicBezTo>
                    <a:pt x="698500" y="462280"/>
                    <a:pt x="619760" y="383540"/>
                    <a:pt x="619760" y="287020"/>
                  </a:cubicBezTo>
                  <a:cubicBezTo>
                    <a:pt x="619760" y="190501"/>
                    <a:pt x="698500" y="111760"/>
                    <a:pt x="795020" y="111760"/>
                  </a:cubicBezTo>
                  <a:lnTo>
                    <a:pt x="2664460" y="111760"/>
                  </a:lnTo>
                  <a:cubicBezTo>
                    <a:pt x="2760980" y="111760"/>
                    <a:pt x="2838450" y="190501"/>
                    <a:pt x="2838450" y="287020"/>
                  </a:cubicBezTo>
                  <a:cubicBezTo>
                    <a:pt x="2838450" y="383540"/>
                    <a:pt x="2759710" y="462280"/>
                    <a:pt x="2663190" y="462280"/>
                  </a:cubicBezTo>
                  <a:close/>
                  <a:moveTo>
                    <a:pt x="8194040" y="300990"/>
                  </a:moveTo>
                  <a:lnTo>
                    <a:pt x="7979410" y="407670"/>
                  </a:lnTo>
                  <a:cubicBezTo>
                    <a:pt x="7976870" y="408940"/>
                    <a:pt x="7974330" y="408940"/>
                    <a:pt x="7971790" y="408940"/>
                  </a:cubicBezTo>
                  <a:cubicBezTo>
                    <a:pt x="7965440" y="408940"/>
                    <a:pt x="7960360" y="405130"/>
                    <a:pt x="7957820" y="400050"/>
                  </a:cubicBezTo>
                  <a:cubicBezTo>
                    <a:pt x="7954011" y="392430"/>
                    <a:pt x="7956551" y="382270"/>
                    <a:pt x="7965440" y="378460"/>
                  </a:cubicBezTo>
                  <a:lnTo>
                    <a:pt x="8152130" y="285750"/>
                  </a:lnTo>
                  <a:lnTo>
                    <a:pt x="7965440" y="193040"/>
                  </a:lnTo>
                  <a:cubicBezTo>
                    <a:pt x="7957820" y="189230"/>
                    <a:pt x="7954010" y="180340"/>
                    <a:pt x="7957820" y="171450"/>
                  </a:cubicBezTo>
                  <a:cubicBezTo>
                    <a:pt x="7961630" y="163830"/>
                    <a:pt x="7970520" y="160020"/>
                    <a:pt x="7979411" y="163830"/>
                  </a:cubicBezTo>
                  <a:lnTo>
                    <a:pt x="8194041" y="270510"/>
                  </a:lnTo>
                  <a:cubicBezTo>
                    <a:pt x="8199121" y="275590"/>
                    <a:pt x="8202931" y="281940"/>
                    <a:pt x="8202931" y="287020"/>
                  </a:cubicBezTo>
                  <a:cubicBezTo>
                    <a:pt x="8202930" y="293370"/>
                    <a:pt x="8199120" y="298450"/>
                    <a:pt x="8194040" y="30099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21" name="Group 21"/>
          <p:cNvGrpSpPr/>
          <p:nvPr/>
        </p:nvGrpSpPr>
        <p:grpSpPr>
          <a:xfrm>
            <a:off x="1692888" y="1528294"/>
            <a:ext cx="14902224" cy="1234097"/>
            <a:chOff x="0" y="0"/>
            <a:chExt cx="25202990" cy="2087134"/>
          </a:xfrm>
        </p:grpSpPr>
        <p:sp>
          <p:nvSpPr>
            <p:cNvPr id="22" name="Freeform 22"/>
            <p:cNvSpPr/>
            <p:nvPr/>
          </p:nvSpPr>
          <p:spPr>
            <a:xfrm>
              <a:off x="31750" y="31750"/>
              <a:ext cx="25139490" cy="2023634"/>
            </a:xfrm>
            <a:custGeom>
              <a:avLst/>
              <a:gdLst/>
              <a:ahLst/>
              <a:cxnLst/>
              <a:rect l="l" t="t" r="r" b="b"/>
              <a:pathLst>
                <a:path w="25139490" h="2023634">
                  <a:moveTo>
                    <a:pt x="25046780" y="2023634"/>
                  </a:moveTo>
                  <a:lnTo>
                    <a:pt x="92710" y="2023634"/>
                  </a:lnTo>
                  <a:cubicBezTo>
                    <a:pt x="41910" y="2023634"/>
                    <a:pt x="0" y="1981724"/>
                    <a:pt x="0" y="1930924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25045510" y="0"/>
                  </a:lnTo>
                  <a:cubicBezTo>
                    <a:pt x="25096310" y="0"/>
                    <a:pt x="25138221" y="41910"/>
                    <a:pt x="25138221" y="92710"/>
                  </a:cubicBezTo>
                  <a:lnTo>
                    <a:pt x="25138221" y="1929654"/>
                  </a:lnTo>
                  <a:cubicBezTo>
                    <a:pt x="25139490" y="1981724"/>
                    <a:pt x="25097581" y="2023634"/>
                    <a:pt x="25046781" y="2023634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3" name="Freeform 23"/>
            <p:cNvSpPr/>
            <p:nvPr/>
          </p:nvSpPr>
          <p:spPr>
            <a:xfrm>
              <a:off x="0" y="0"/>
              <a:ext cx="25202990" cy="2087134"/>
            </a:xfrm>
            <a:custGeom>
              <a:avLst/>
              <a:gdLst/>
              <a:ahLst/>
              <a:cxnLst/>
              <a:rect l="l" t="t" r="r" b="b"/>
              <a:pathLst>
                <a:path w="25202990" h="2087134">
                  <a:moveTo>
                    <a:pt x="25078530" y="59690"/>
                  </a:moveTo>
                  <a:cubicBezTo>
                    <a:pt x="25114090" y="59690"/>
                    <a:pt x="25143301" y="88900"/>
                    <a:pt x="25143301" y="124460"/>
                  </a:cubicBezTo>
                  <a:lnTo>
                    <a:pt x="25143301" y="1962674"/>
                  </a:lnTo>
                  <a:cubicBezTo>
                    <a:pt x="25143301" y="1998234"/>
                    <a:pt x="25114090" y="2027444"/>
                    <a:pt x="25078530" y="2027444"/>
                  </a:cubicBezTo>
                  <a:lnTo>
                    <a:pt x="124460" y="2027444"/>
                  </a:lnTo>
                  <a:cubicBezTo>
                    <a:pt x="88900" y="2027444"/>
                    <a:pt x="59690" y="1998234"/>
                    <a:pt x="59690" y="1962674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25078531" y="59690"/>
                  </a:lnTo>
                  <a:moveTo>
                    <a:pt x="25078531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962674"/>
                  </a:lnTo>
                  <a:cubicBezTo>
                    <a:pt x="0" y="2031255"/>
                    <a:pt x="55880" y="2087134"/>
                    <a:pt x="124460" y="2087134"/>
                  </a:cubicBezTo>
                  <a:lnTo>
                    <a:pt x="25078531" y="2087134"/>
                  </a:lnTo>
                  <a:cubicBezTo>
                    <a:pt x="25147110" y="2087134"/>
                    <a:pt x="25202990" y="2031255"/>
                    <a:pt x="25202990" y="1962674"/>
                  </a:cubicBezTo>
                  <a:lnTo>
                    <a:pt x="25202990" y="124460"/>
                  </a:lnTo>
                  <a:cubicBezTo>
                    <a:pt x="25202990" y="55880"/>
                    <a:pt x="25147110" y="0"/>
                    <a:pt x="25078531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id="24" name="Picture 2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5429103" y="1850267"/>
            <a:ext cx="590151" cy="590151"/>
          </a:xfrm>
          <a:prstGeom prst="rect">
            <a:avLst/>
          </a:prstGeom>
        </p:spPr>
      </p:pic>
      <p:sp>
        <p:nvSpPr>
          <p:cNvPr id="25" name="TextBox 25"/>
          <p:cNvSpPr txBox="1"/>
          <p:nvPr/>
        </p:nvSpPr>
        <p:spPr>
          <a:xfrm>
            <a:off x="11079582" y="3090428"/>
            <a:ext cx="4349522" cy="441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42"/>
              </a:lnSpc>
            </a:pPr>
            <a:r>
              <a:rPr lang="en-US" sz="2724">
                <a:solidFill>
                  <a:srgbClr val="000000"/>
                </a:solidFill>
                <a:latin typeface="Be Vietnam"/>
              </a:rPr>
              <a:t>Juan Manuel Jimenez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3156754" y="3090428"/>
            <a:ext cx="4349522" cy="441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42"/>
              </a:lnSpc>
            </a:pPr>
            <a:r>
              <a:rPr lang="en-US" sz="2724">
                <a:solidFill>
                  <a:srgbClr val="000000"/>
                </a:solidFill>
                <a:latin typeface="Be Vietnam"/>
              </a:rPr>
              <a:t>Gabriela González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2120773" y="1606863"/>
            <a:ext cx="11255152" cy="962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840"/>
              </a:lnSpc>
            </a:pPr>
            <a:r>
              <a:rPr lang="en-US" sz="5600" spc="84">
                <a:solidFill>
                  <a:srgbClr val="000000"/>
                </a:solidFill>
                <a:latin typeface="Be Vietnam Bold"/>
              </a:rPr>
              <a:t>Quién organiza el juego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1875" b="2187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306896" y="2816771"/>
            <a:ext cx="11778075" cy="6231656"/>
            <a:chOff x="0" y="0"/>
            <a:chExt cx="12879034" cy="6814162"/>
          </a:xfrm>
        </p:grpSpPr>
        <p:sp>
          <p:nvSpPr>
            <p:cNvPr id="4" name="Freeform 4"/>
            <p:cNvSpPr/>
            <p:nvPr/>
          </p:nvSpPr>
          <p:spPr>
            <a:xfrm>
              <a:off x="31750" y="31750"/>
              <a:ext cx="12815533" cy="6750662"/>
            </a:xfrm>
            <a:custGeom>
              <a:avLst/>
              <a:gdLst/>
              <a:ahLst/>
              <a:cxnLst/>
              <a:rect l="l" t="t" r="r" b="b"/>
              <a:pathLst>
                <a:path w="12815533" h="6750662">
                  <a:moveTo>
                    <a:pt x="12722823" y="6750662"/>
                  </a:moveTo>
                  <a:lnTo>
                    <a:pt x="92710" y="6750662"/>
                  </a:lnTo>
                  <a:cubicBezTo>
                    <a:pt x="41910" y="6750662"/>
                    <a:pt x="0" y="6708752"/>
                    <a:pt x="0" y="6657952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2721554" y="0"/>
                  </a:lnTo>
                  <a:cubicBezTo>
                    <a:pt x="12772354" y="0"/>
                    <a:pt x="12814264" y="41910"/>
                    <a:pt x="12814264" y="92710"/>
                  </a:cubicBezTo>
                  <a:lnTo>
                    <a:pt x="12814264" y="6656682"/>
                  </a:lnTo>
                  <a:cubicBezTo>
                    <a:pt x="12815533" y="6708752"/>
                    <a:pt x="12773623" y="6750662"/>
                    <a:pt x="12722823" y="6750662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12879034" cy="6814162"/>
            </a:xfrm>
            <a:custGeom>
              <a:avLst/>
              <a:gdLst/>
              <a:ahLst/>
              <a:cxnLst/>
              <a:rect l="l" t="t" r="r" b="b"/>
              <a:pathLst>
                <a:path w="12879034" h="6814162">
                  <a:moveTo>
                    <a:pt x="12754573" y="59690"/>
                  </a:moveTo>
                  <a:cubicBezTo>
                    <a:pt x="12790133" y="59690"/>
                    <a:pt x="12819344" y="88900"/>
                    <a:pt x="12819344" y="124460"/>
                  </a:cubicBezTo>
                  <a:lnTo>
                    <a:pt x="12819344" y="6689702"/>
                  </a:lnTo>
                  <a:cubicBezTo>
                    <a:pt x="12819344" y="6725262"/>
                    <a:pt x="12790133" y="6754472"/>
                    <a:pt x="12754573" y="6754472"/>
                  </a:cubicBezTo>
                  <a:lnTo>
                    <a:pt x="124460" y="6754472"/>
                  </a:lnTo>
                  <a:cubicBezTo>
                    <a:pt x="88900" y="6754472"/>
                    <a:pt x="59690" y="6725262"/>
                    <a:pt x="59690" y="6689702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2754573" y="59690"/>
                  </a:lnTo>
                  <a:moveTo>
                    <a:pt x="12754573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6689702"/>
                  </a:lnTo>
                  <a:cubicBezTo>
                    <a:pt x="0" y="6758282"/>
                    <a:pt x="55880" y="6814162"/>
                    <a:pt x="124460" y="6814162"/>
                  </a:cubicBezTo>
                  <a:lnTo>
                    <a:pt x="12754573" y="6814162"/>
                  </a:lnTo>
                  <a:cubicBezTo>
                    <a:pt x="12823154" y="6814162"/>
                    <a:pt x="12879034" y="6758282"/>
                    <a:pt x="12879034" y="6689702"/>
                  </a:cubicBezTo>
                  <a:lnTo>
                    <a:pt x="12879034" y="124460"/>
                  </a:lnTo>
                  <a:cubicBezTo>
                    <a:pt x="12879034" y="55880"/>
                    <a:pt x="12823154" y="0"/>
                    <a:pt x="12754573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2293090" y="2995292"/>
            <a:ext cx="560936" cy="59953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13479417" y="7633965"/>
            <a:ext cx="3779883" cy="1414462"/>
            <a:chOff x="0" y="0"/>
            <a:chExt cx="5039844" cy="1885950"/>
          </a:xfrm>
        </p:grpSpPr>
        <p:grpSp>
          <p:nvGrpSpPr>
            <p:cNvPr id="8" name="Group 8"/>
            <p:cNvGrpSpPr/>
            <p:nvPr/>
          </p:nvGrpSpPr>
          <p:grpSpPr>
            <a:xfrm>
              <a:off x="262914" y="282688"/>
              <a:ext cx="4776929" cy="1603262"/>
              <a:chOff x="0" y="0"/>
              <a:chExt cx="2995120" cy="100524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31750" y="31750"/>
                <a:ext cx="2931620" cy="941740"/>
              </a:xfrm>
              <a:custGeom>
                <a:avLst/>
                <a:gdLst/>
                <a:ahLst/>
                <a:cxnLst/>
                <a:rect l="l" t="t" r="r" b="b"/>
                <a:pathLst>
                  <a:path w="2931620" h="941740">
                    <a:moveTo>
                      <a:pt x="2838910" y="941740"/>
                    </a:moveTo>
                    <a:lnTo>
                      <a:pt x="92710" y="941740"/>
                    </a:lnTo>
                    <a:cubicBezTo>
                      <a:pt x="41910" y="941740"/>
                      <a:pt x="0" y="899830"/>
                      <a:pt x="0" y="849030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2837640" y="0"/>
                    </a:lnTo>
                    <a:cubicBezTo>
                      <a:pt x="2888440" y="0"/>
                      <a:pt x="2930350" y="41910"/>
                      <a:pt x="2930350" y="92710"/>
                    </a:cubicBezTo>
                    <a:lnTo>
                      <a:pt x="2930350" y="847760"/>
                    </a:lnTo>
                    <a:cubicBezTo>
                      <a:pt x="2931620" y="899830"/>
                      <a:pt x="2889710" y="941740"/>
                      <a:pt x="2838910" y="94174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0" name="Freeform 10"/>
              <p:cNvSpPr/>
              <p:nvPr/>
            </p:nvSpPr>
            <p:spPr>
              <a:xfrm>
                <a:off x="0" y="0"/>
                <a:ext cx="2995120" cy="1005241"/>
              </a:xfrm>
              <a:custGeom>
                <a:avLst/>
                <a:gdLst/>
                <a:ahLst/>
                <a:cxnLst/>
                <a:rect l="l" t="t" r="r" b="b"/>
                <a:pathLst>
                  <a:path w="2995120" h="1005241">
                    <a:moveTo>
                      <a:pt x="2870660" y="59690"/>
                    </a:moveTo>
                    <a:cubicBezTo>
                      <a:pt x="2906220" y="59690"/>
                      <a:pt x="2935430" y="88900"/>
                      <a:pt x="2935430" y="124460"/>
                    </a:cubicBezTo>
                    <a:lnTo>
                      <a:pt x="2935430" y="880781"/>
                    </a:lnTo>
                    <a:cubicBezTo>
                      <a:pt x="2935430" y="916341"/>
                      <a:pt x="2906220" y="945551"/>
                      <a:pt x="2870660" y="945551"/>
                    </a:cubicBezTo>
                    <a:lnTo>
                      <a:pt x="124460" y="945551"/>
                    </a:lnTo>
                    <a:cubicBezTo>
                      <a:pt x="88900" y="945551"/>
                      <a:pt x="59690" y="916341"/>
                      <a:pt x="59690" y="880781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2870660" y="59690"/>
                    </a:lnTo>
                    <a:moveTo>
                      <a:pt x="287066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80781"/>
                    </a:lnTo>
                    <a:cubicBezTo>
                      <a:pt x="0" y="949361"/>
                      <a:pt x="55880" y="1005241"/>
                      <a:pt x="124460" y="1005241"/>
                    </a:cubicBezTo>
                    <a:lnTo>
                      <a:pt x="2870660" y="1005241"/>
                    </a:lnTo>
                    <a:cubicBezTo>
                      <a:pt x="2939240" y="1005241"/>
                      <a:pt x="2995120" y="949361"/>
                      <a:pt x="2995120" y="880781"/>
                    </a:cubicBezTo>
                    <a:lnTo>
                      <a:pt x="2995120" y="124460"/>
                    </a:lnTo>
                    <a:cubicBezTo>
                      <a:pt x="2995120" y="55880"/>
                      <a:pt x="2939240" y="0"/>
                      <a:pt x="287066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id="11" name="Group 11"/>
            <p:cNvGrpSpPr/>
            <p:nvPr/>
          </p:nvGrpSpPr>
          <p:grpSpPr>
            <a:xfrm>
              <a:off x="0" y="0"/>
              <a:ext cx="4776929" cy="1603262"/>
              <a:chOff x="0" y="0"/>
              <a:chExt cx="2995120" cy="100524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31750" y="31750"/>
                <a:ext cx="2931620" cy="941740"/>
              </a:xfrm>
              <a:custGeom>
                <a:avLst/>
                <a:gdLst/>
                <a:ahLst/>
                <a:cxnLst/>
                <a:rect l="l" t="t" r="r" b="b"/>
                <a:pathLst>
                  <a:path w="2931620" h="941740">
                    <a:moveTo>
                      <a:pt x="2838910" y="941740"/>
                    </a:moveTo>
                    <a:lnTo>
                      <a:pt x="92710" y="941740"/>
                    </a:lnTo>
                    <a:cubicBezTo>
                      <a:pt x="41910" y="941740"/>
                      <a:pt x="0" y="899830"/>
                      <a:pt x="0" y="849030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2837640" y="0"/>
                    </a:lnTo>
                    <a:cubicBezTo>
                      <a:pt x="2888440" y="0"/>
                      <a:pt x="2930350" y="41910"/>
                      <a:pt x="2930350" y="92710"/>
                    </a:cubicBezTo>
                    <a:lnTo>
                      <a:pt x="2930350" y="847760"/>
                    </a:lnTo>
                    <a:cubicBezTo>
                      <a:pt x="2931620" y="899830"/>
                      <a:pt x="2889710" y="941740"/>
                      <a:pt x="2838910" y="94174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3" name="Freeform 13"/>
              <p:cNvSpPr/>
              <p:nvPr/>
            </p:nvSpPr>
            <p:spPr>
              <a:xfrm>
                <a:off x="0" y="0"/>
                <a:ext cx="2995120" cy="1005241"/>
              </a:xfrm>
              <a:custGeom>
                <a:avLst/>
                <a:gdLst/>
                <a:ahLst/>
                <a:cxnLst/>
                <a:rect l="l" t="t" r="r" b="b"/>
                <a:pathLst>
                  <a:path w="2995120" h="1005241">
                    <a:moveTo>
                      <a:pt x="2870660" y="59690"/>
                    </a:moveTo>
                    <a:cubicBezTo>
                      <a:pt x="2906220" y="59690"/>
                      <a:pt x="2935430" y="88900"/>
                      <a:pt x="2935430" y="124460"/>
                    </a:cubicBezTo>
                    <a:lnTo>
                      <a:pt x="2935430" y="880781"/>
                    </a:lnTo>
                    <a:cubicBezTo>
                      <a:pt x="2935430" y="916341"/>
                      <a:pt x="2906220" y="945551"/>
                      <a:pt x="2870660" y="945551"/>
                    </a:cubicBezTo>
                    <a:lnTo>
                      <a:pt x="124460" y="945551"/>
                    </a:lnTo>
                    <a:cubicBezTo>
                      <a:pt x="88900" y="945551"/>
                      <a:pt x="59690" y="916341"/>
                      <a:pt x="59690" y="880781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2870660" y="59690"/>
                    </a:lnTo>
                    <a:moveTo>
                      <a:pt x="287066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80781"/>
                    </a:lnTo>
                    <a:cubicBezTo>
                      <a:pt x="0" y="949361"/>
                      <a:pt x="55880" y="1005241"/>
                      <a:pt x="124460" y="1005241"/>
                    </a:cubicBezTo>
                    <a:lnTo>
                      <a:pt x="2870660" y="1005241"/>
                    </a:lnTo>
                    <a:cubicBezTo>
                      <a:pt x="2939240" y="1005241"/>
                      <a:pt x="2995120" y="949361"/>
                      <a:pt x="2995120" y="880781"/>
                    </a:cubicBezTo>
                    <a:lnTo>
                      <a:pt x="2995120" y="124460"/>
                    </a:lnTo>
                    <a:cubicBezTo>
                      <a:pt x="2995120" y="55880"/>
                      <a:pt x="2939240" y="0"/>
                      <a:pt x="287066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</p:grpSp>
      <p:grpSp>
        <p:nvGrpSpPr>
          <p:cNvPr id="14" name="Group 14"/>
          <p:cNvGrpSpPr/>
          <p:nvPr/>
        </p:nvGrpSpPr>
        <p:grpSpPr>
          <a:xfrm>
            <a:off x="13479417" y="5968648"/>
            <a:ext cx="3779883" cy="1414462"/>
            <a:chOff x="0" y="0"/>
            <a:chExt cx="5039844" cy="1885950"/>
          </a:xfrm>
        </p:grpSpPr>
        <p:grpSp>
          <p:nvGrpSpPr>
            <p:cNvPr id="15" name="Group 15"/>
            <p:cNvGrpSpPr/>
            <p:nvPr/>
          </p:nvGrpSpPr>
          <p:grpSpPr>
            <a:xfrm>
              <a:off x="262914" y="282688"/>
              <a:ext cx="4776929" cy="1603262"/>
              <a:chOff x="0" y="0"/>
              <a:chExt cx="2995120" cy="100524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31750" y="31750"/>
                <a:ext cx="2931620" cy="941740"/>
              </a:xfrm>
              <a:custGeom>
                <a:avLst/>
                <a:gdLst/>
                <a:ahLst/>
                <a:cxnLst/>
                <a:rect l="l" t="t" r="r" b="b"/>
                <a:pathLst>
                  <a:path w="2931620" h="941740">
                    <a:moveTo>
                      <a:pt x="2838910" y="941740"/>
                    </a:moveTo>
                    <a:lnTo>
                      <a:pt x="92710" y="941740"/>
                    </a:lnTo>
                    <a:cubicBezTo>
                      <a:pt x="41910" y="941740"/>
                      <a:pt x="0" y="899830"/>
                      <a:pt x="0" y="849030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2837640" y="0"/>
                    </a:lnTo>
                    <a:cubicBezTo>
                      <a:pt x="2888440" y="0"/>
                      <a:pt x="2930350" y="41910"/>
                      <a:pt x="2930350" y="92710"/>
                    </a:cubicBezTo>
                    <a:lnTo>
                      <a:pt x="2930350" y="847760"/>
                    </a:lnTo>
                    <a:cubicBezTo>
                      <a:pt x="2931620" y="899830"/>
                      <a:pt x="2889710" y="941740"/>
                      <a:pt x="2838910" y="94174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7" name="Freeform 17"/>
              <p:cNvSpPr/>
              <p:nvPr/>
            </p:nvSpPr>
            <p:spPr>
              <a:xfrm>
                <a:off x="0" y="0"/>
                <a:ext cx="2995120" cy="1005241"/>
              </a:xfrm>
              <a:custGeom>
                <a:avLst/>
                <a:gdLst/>
                <a:ahLst/>
                <a:cxnLst/>
                <a:rect l="l" t="t" r="r" b="b"/>
                <a:pathLst>
                  <a:path w="2995120" h="1005241">
                    <a:moveTo>
                      <a:pt x="2870660" y="59690"/>
                    </a:moveTo>
                    <a:cubicBezTo>
                      <a:pt x="2906220" y="59690"/>
                      <a:pt x="2935430" y="88900"/>
                      <a:pt x="2935430" y="124460"/>
                    </a:cubicBezTo>
                    <a:lnTo>
                      <a:pt x="2935430" y="880781"/>
                    </a:lnTo>
                    <a:cubicBezTo>
                      <a:pt x="2935430" y="916341"/>
                      <a:pt x="2906220" y="945551"/>
                      <a:pt x="2870660" y="945551"/>
                    </a:cubicBezTo>
                    <a:lnTo>
                      <a:pt x="124460" y="945551"/>
                    </a:lnTo>
                    <a:cubicBezTo>
                      <a:pt x="88900" y="945551"/>
                      <a:pt x="59690" y="916341"/>
                      <a:pt x="59690" y="880781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2870660" y="59690"/>
                    </a:lnTo>
                    <a:moveTo>
                      <a:pt x="287066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80781"/>
                    </a:lnTo>
                    <a:cubicBezTo>
                      <a:pt x="0" y="949361"/>
                      <a:pt x="55880" y="1005241"/>
                      <a:pt x="124460" y="1005241"/>
                    </a:cubicBezTo>
                    <a:lnTo>
                      <a:pt x="2870660" y="1005241"/>
                    </a:lnTo>
                    <a:cubicBezTo>
                      <a:pt x="2939240" y="1005241"/>
                      <a:pt x="2995120" y="949361"/>
                      <a:pt x="2995120" y="880781"/>
                    </a:cubicBezTo>
                    <a:lnTo>
                      <a:pt x="2995120" y="124460"/>
                    </a:lnTo>
                    <a:cubicBezTo>
                      <a:pt x="2995120" y="55880"/>
                      <a:pt x="2939240" y="0"/>
                      <a:pt x="287066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id="18" name="Group 18"/>
            <p:cNvGrpSpPr/>
            <p:nvPr/>
          </p:nvGrpSpPr>
          <p:grpSpPr>
            <a:xfrm>
              <a:off x="0" y="0"/>
              <a:ext cx="4776929" cy="1603262"/>
              <a:chOff x="0" y="0"/>
              <a:chExt cx="2995120" cy="100524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31750" y="31750"/>
                <a:ext cx="2931620" cy="941740"/>
              </a:xfrm>
              <a:custGeom>
                <a:avLst/>
                <a:gdLst/>
                <a:ahLst/>
                <a:cxnLst/>
                <a:rect l="l" t="t" r="r" b="b"/>
                <a:pathLst>
                  <a:path w="2931620" h="941740">
                    <a:moveTo>
                      <a:pt x="2838910" y="941740"/>
                    </a:moveTo>
                    <a:lnTo>
                      <a:pt x="92710" y="941740"/>
                    </a:lnTo>
                    <a:cubicBezTo>
                      <a:pt x="41910" y="941740"/>
                      <a:pt x="0" y="899830"/>
                      <a:pt x="0" y="849030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2837640" y="0"/>
                    </a:lnTo>
                    <a:cubicBezTo>
                      <a:pt x="2888440" y="0"/>
                      <a:pt x="2930350" y="41910"/>
                      <a:pt x="2930350" y="92710"/>
                    </a:cubicBezTo>
                    <a:lnTo>
                      <a:pt x="2930350" y="847760"/>
                    </a:lnTo>
                    <a:cubicBezTo>
                      <a:pt x="2931620" y="899830"/>
                      <a:pt x="2889710" y="941740"/>
                      <a:pt x="2838910" y="94174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20" name="Freeform 20"/>
              <p:cNvSpPr/>
              <p:nvPr/>
            </p:nvSpPr>
            <p:spPr>
              <a:xfrm>
                <a:off x="0" y="0"/>
                <a:ext cx="2995120" cy="1005241"/>
              </a:xfrm>
              <a:custGeom>
                <a:avLst/>
                <a:gdLst/>
                <a:ahLst/>
                <a:cxnLst/>
                <a:rect l="l" t="t" r="r" b="b"/>
                <a:pathLst>
                  <a:path w="2995120" h="1005241">
                    <a:moveTo>
                      <a:pt x="2870660" y="59690"/>
                    </a:moveTo>
                    <a:cubicBezTo>
                      <a:pt x="2906220" y="59690"/>
                      <a:pt x="2935430" y="88900"/>
                      <a:pt x="2935430" y="124460"/>
                    </a:cubicBezTo>
                    <a:lnTo>
                      <a:pt x="2935430" y="880781"/>
                    </a:lnTo>
                    <a:cubicBezTo>
                      <a:pt x="2935430" y="916341"/>
                      <a:pt x="2906220" y="945551"/>
                      <a:pt x="2870660" y="945551"/>
                    </a:cubicBezTo>
                    <a:lnTo>
                      <a:pt x="124460" y="945551"/>
                    </a:lnTo>
                    <a:cubicBezTo>
                      <a:pt x="88900" y="945551"/>
                      <a:pt x="59690" y="916341"/>
                      <a:pt x="59690" y="880781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2870660" y="59690"/>
                    </a:lnTo>
                    <a:moveTo>
                      <a:pt x="287066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80781"/>
                    </a:lnTo>
                    <a:cubicBezTo>
                      <a:pt x="0" y="949361"/>
                      <a:pt x="55880" y="1005241"/>
                      <a:pt x="124460" y="1005241"/>
                    </a:cubicBezTo>
                    <a:lnTo>
                      <a:pt x="2870660" y="1005241"/>
                    </a:lnTo>
                    <a:cubicBezTo>
                      <a:pt x="2939240" y="1005241"/>
                      <a:pt x="2995120" y="949361"/>
                      <a:pt x="2995120" y="880781"/>
                    </a:cubicBezTo>
                    <a:lnTo>
                      <a:pt x="2995120" y="124460"/>
                    </a:lnTo>
                    <a:cubicBezTo>
                      <a:pt x="2995120" y="55880"/>
                      <a:pt x="2939240" y="0"/>
                      <a:pt x="287066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</p:grpSp>
      <p:grpSp>
        <p:nvGrpSpPr>
          <p:cNvPr id="21" name="Group 21"/>
          <p:cNvGrpSpPr/>
          <p:nvPr/>
        </p:nvGrpSpPr>
        <p:grpSpPr>
          <a:xfrm>
            <a:off x="13479417" y="1334809"/>
            <a:ext cx="3779883" cy="1200762"/>
            <a:chOff x="0" y="0"/>
            <a:chExt cx="4133208" cy="1313003"/>
          </a:xfrm>
        </p:grpSpPr>
        <p:sp>
          <p:nvSpPr>
            <p:cNvPr id="22" name="Freeform 22"/>
            <p:cNvSpPr/>
            <p:nvPr/>
          </p:nvSpPr>
          <p:spPr>
            <a:xfrm>
              <a:off x="31750" y="31750"/>
              <a:ext cx="4069709" cy="1249503"/>
            </a:xfrm>
            <a:custGeom>
              <a:avLst/>
              <a:gdLst/>
              <a:ahLst/>
              <a:cxnLst/>
              <a:rect l="l" t="t" r="r" b="b"/>
              <a:pathLst>
                <a:path w="4069709" h="1249503">
                  <a:moveTo>
                    <a:pt x="3976998" y="1249503"/>
                  </a:moveTo>
                  <a:lnTo>
                    <a:pt x="92710" y="1249503"/>
                  </a:lnTo>
                  <a:cubicBezTo>
                    <a:pt x="41910" y="1249503"/>
                    <a:pt x="0" y="1207593"/>
                    <a:pt x="0" y="1156793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3975728" y="0"/>
                  </a:lnTo>
                  <a:cubicBezTo>
                    <a:pt x="4026528" y="0"/>
                    <a:pt x="4068438" y="41910"/>
                    <a:pt x="4068438" y="92710"/>
                  </a:cubicBezTo>
                  <a:lnTo>
                    <a:pt x="4068438" y="1155523"/>
                  </a:lnTo>
                  <a:cubicBezTo>
                    <a:pt x="4069709" y="1207593"/>
                    <a:pt x="4027798" y="1249503"/>
                    <a:pt x="3976998" y="1249503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3" name="Freeform 23"/>
            <p:cNvSpPr/>
            <p:nvPr/>
          </p:nvSpPr>
          <p:spPr>
            <a:xfrm>
              <a:off x="0" y="0"/>
              <a:ext cx="4133209" cy="1313003"/>
            </a:xfrm>
            <a:custGeom>
              <a:avLst/>
              <a:gdLst/>
              <a:ahLst/>
              <a:cxnLst/>
              <a:rect l="l" t="t" r="r" b="b"/>
              <a:pathLst>
                <a:path w="4133209" h="1313003">
                  <a:moveTo>
                    <a:pt x="4008748" y="59690"/>
                  </a:moveTo>
                  <a:cubicBezTo>
                    <a:pt x="4044308" y="59690"/>
                    <a:pt x="4073518" y="88900"/>
                    <a:pt x="4073518" y="124460"/>
                  </a:cubicBezTo>
                  <a:lnTo>
                    <a:pt x="4073518" y="1188543"/>
                  </a:lnTo>
                  <a:cubicBezTo>
                    <a:pt x="4073518" y="1224103"/>
                    <a:pt x="4044308" y="1253313"/>
                    <a:pt x="4008748" y="1253313"/>
                  </a:cubicBezTo>
                  <a:lnTo>
                    <a:pt x="124460" y="1253313"/>
                  </a:lnTo>
                  <a:cubicBezTo>
                    <a:pt x="88900" y="1253313"/>
                    <a:pt x="59690" y="1224103"/>
                    <a:pt x="59690" y="1188543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4008748" y="59690"/>
                  </a:lnTo>
                  <a:moveTo>
                    <a:pt x="4008748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188543"/>
                  </a:lnTo>
                  <a:cubicBezTo>
                    <a:pt x="0" y="1257123"/>
                    <a:pt x="55880" y="1313003"/>
                    <a:pt x="124460" y="1313003"/>
                  </a:cubicBezTo>
                  <a:lnTo>
                    <a:pt x="4008748" y="1313003"/>
                  </a:lnTo>
                  <a:cubicBezTo>
                    <a:pt x="4077329" y="1313003"/>
                    <a:pt x="4133209" y="1257123"/>
                    <a:pt x="4133209" y="1188543"/>
                  </a:cubicBezTo>
                  <a:lnTo>
                    <a:pt x="4133209" y="124460"/>
                  </a:lnTo>
                  <a:cubicBezTo>
                    <a:pt x="4133209" y="55880"/>
                    <a:pt x="4077329" y="0"/>
                    <a:pt x="4008748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id="24" name="Picture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6292750" y="1640114"/>
            <a:ext cx="590151" cy="590151"/>
          </a:xfrm>
          <a:prstGeom prst="rect">
            <a:avLst/>
          </a:prstGeom>
        </p:spPr>
      </p:pic>
      <p:grpSp>
        <p:nvGrpSpPr>
          <p:cNvPr id="25" name="Group 25"/>
          <p:cNvGrpSpPr/>
          <p:nvPr/>
        </p:nvGrpSpPr>
        <p:grpSpPr>
          <a:xfrm>
            <a:off x="1306896" y="1334809"/>
            <a:ext cx="11778075" cy="1173012"/>
            <a:chOff x="0" y="0"/>
            <a:chExt cx="13253052" cy="1319910"/>
          </a:xfrm>
        </p:grpSpPr>
        <p:sp>
          <p:nvSpPr>
            <p:cNvPr id="26" name="Freeform 26"/>
            <p:cNvSpPr/>
            <p:nvPr/>
          </p:nvSpPr>
          <p:spPr>
            <a:xfrm>
              <a:off x="31750" y="31750"/>
              <a:ext cx="13189553" cy="1256410"/>
            </a:xfrm>
            <a:custGeom>
              <a:avLst/>
              <a:gdLst/>
              <a:ahLst/>
              <a:cxnLst/>
              <a:rect l="l" t="t" r="r" b="b"/>
              <a:pathLst>
                <a:path w="13189553" h="1256410">
                  <a:moveTo>
                    <a:pt x="13096842" y="1256409"/>
                  </a:moveTo>
                  <a:lnTo>
                    <a:pt x="92710" y="1256409"/>
                  </a:lnTo>
                  <a:cubicBezTo>
                    <a:pt x="41910" y="1256409"/>
                    <a:pt x="0" y="1214500"/>
                    <a:pt x="0" y="1163699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3095573" y="0"/>
                  </a:lnTo>
                  <a:cubicBezTo>
                    <a:pt x="13146373" y="0"/>
                    <a:pt x="13188283" y="41910"/>
                    <a:pt x="13188283" y="92710"/>
                  </a:cubicBezTo>
                  <a:lnTo>
                    <a:pt x="13188283" y="1162430"/>
                  </a:lnTo>
                  <a:cubicBezTo>
                    <a:pt x="13189553" y="1214500"/>
                    <a:pt x="13147642" y="1256410"/>
                    <a:pt x="13096842" y="125641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7" name="Freeform 27"/>
            <p:cNvSpPr/>
            <p:nvPr/>
          </p:nvSpPr>
          <p:spPr>
            <a:xfrm>
              <a:off x="0" y="0"/>
              <a:ext cx="13253053" cy="1319910"/>
            </a:xfrm>
            <a:custGeom>
              <a:avLst/>
              <a:gdLst/>
              <a:ahLst/>
              <a:cxnLst/>
              <a:rect l="l" t="t" r="r" b="b"/>
              <a:pathLst>
                <a:path w="13253053" h="1319910">
                  <a:moveTo>
                    <a:pt x="13128592" y="59690"/>
                  </a:moveTo>
                  <a:cubicBezTo>
                    <a:pt x="13164153" y="59690"/>
                    <a:pt x="13193362" y="88900"/>
                    <a:pt x="13193362" y="124460"/>
                  </a:cubicBezTo>
                  <a:lnTo>
                    <a:pt x="13193362" y="1195450"/>
                  </a:lnTo>
                  <a:cubicBezTo>
                    <a:pt x="13193362" y="1231010"/>
                    <a:pt x="13164153" y="1260220"/>
                    <a:pt x="13128592" y="1260220"/>
                  </a:cubicBezTo>
                  <a:lnTo>
                    <a:pt x="124460" y="1260220"/>
                  </a:lnTo>
                  <a:cubicBezTo>
                    <a:pt x="88900" y="1260220"/>
                    <a:pt x="59690" y="1231010"/>
                    <a:pt x="59690" y="1195450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3128592" y="59690"/>
                  </a:lnTo>
                  <a:moveTo>
                    <a:pt x="13128592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195450"/>
                  </a:lnTo>
                  <a:cubicBezTo>
                    <a:pt x="0" y="1264030"/>
                    <a:pt x="55880" y="1319910"/>
                    <a:pt x="124460" y="1319910"/>
                  </a:cubicBezTo>
                  <a:lnTo>
                    <a:pt x="13128592" y="1319910"/>
                  </a:lnTo>
                  <a:cubicBezTo>
                    <a:pt x="13197173" y="1319910"/>
                    <a:pt x="13253053" y="1264030"/>
                    <a:pt x="13253053" y="1195450"/>
                  </a:cubicBezTo>
                  <a:lnTo>
                    <a:pt x="13253053" y="124460"/>
                  </a:lnTo>
                  <a:cubicBezTo>
                    <a:pt x="13253053" y="55880"/>
                    <a:pt x="13197173" y="0"/>
                    <a:pt x="13128592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29" name="TextBox 29"/>
          <p:cNvSpPr txBox="1"/>
          <p:nvPr/>
        </p:nvSpPr>
        <p:spPr>
          <a:xfrm>
            <a:off x="13667078" y="7812516"/>
            <a:ext cx="3207375" cy="781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80"/>
              </a:lnSpc>
            </a:pPr>
            <a:r>
              <a:rPr lang="en-US" sz="5150">
                <a:solidFill>
                  <a:srgbClr val="000000"/>
                </a:solidFill>
                <a:latin typeface="Space Mono"/>
              </a:rPr>
              <a:t>Cancelar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3667078" y="6147200"/>
            <a:ext cx="3207375" cy="847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sz="5600">
                <a:solidFill>
                  <a:srgbClr val="000000"/>
                </a:solidFill>
                <a:latin typeface="Space Mono"/>
              </a:rPr>
              <a:t>GUARDAR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3873087" y="1626040"/>
            <a:ext cx="1753224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spc="44">
                <a:solidFill>
                  <a:srgbClr val="000000"/>
                </a:solidFill>
                <a:latin typeface="Be Vietnam"/>
              </a:rPr>
              <a:t>Buscar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441285" y="1579050"/>
            <a:ext cx="7282429" cy="570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 err="1">
                <a:solidFill>
                  <a:srgbClr val="000000"/>
                </a:solidFill>
                <a:latin typeface="Be Vietnam"/>
              </a:rPr>
              <a:t>Pagina</a:t>
            </a:r>
            <a:r>
              <a:rPr lang="en-US" sz="3399" dirty="0">
                <a:solidFill>
                  <a:srgbClr val="000000"/>
                </a:solidFill>
                <a:latin typeface="Be Vietnam"/>
              </a:rPr>
              <a:t> web principal</a:t>
            </a:r>
          </a:p>
        </p:txBody>
      </p:sp>
      <p:pic>
        <p:nvPicPr>
          <p:cNvPr id="38" name="Imagen 37">
            <a:extLst>
              <a:ext uri="{FF2B5EF4-FFF2-40B4-BE49-F238E27FC236}">
                <a16:creationId xmlns:a16="http://schemas.microsoft.com/office/drawing/2014/main" id="{3C9D41F3-C4AD-470A-AC4D-7FD20724FF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94470" y="3135044"/>
            <a:ext cx="10668613" cy="5551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60286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1875" b="2187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306896" y="2816771"/>
            <a:ext cx="11778075" cy="6231656"/>
            <a:chOff x="0" y="0"/>
            <a:chExt cx="12879034" cy="6814162"/>
          </a:xfrm>
        </p:grpSpPr>
        <p:sp>
          <p:nvSpPr>
            <p:cNvPr id="4" name="Freeform 4"/>
            <p:cNvSpPr/>
            <p:nvPr/>
          </p:nvSpPr>
          <p:spPr>
            <a:xfrm>
              <a:off x="31750" y="31750"/>
              <a:ext cx="12815533" cy="6750662"/>
            </a:xfrm>
            <a:custGeom>
              <a:avLst/>
              <a:gdLst/>
              <a:ahLst/>
              <a:cxnLst/>
              <a:rect l="l" t="t" r="r" b="b"/>
              <a:pathLst>
                <a:path w="12815533" h="6750662">
                  <a:moveTo>
                    <a:pt x="12722823" y="6750662"/>
                  </a:moveTo>
                  <a:lnTo>
                    <a:pt x="92710" y="6750662"/>
                  </a:lnTo>
                  <a:cubicBezTo>
                    <a:pt x="41910" y="6750662"/>
                    <a:pt x="0" y="6708752"/>
                    <a:pt x="0" y="6657952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2721554" y="0"/>
                  </a:lnTo>
                  <a:cubicBezTo>
                    <a:pt x="12772354" y="0"/>
                    <a:pt x="12814264" y="41910"/>
                    <a:pt x="12814264" y="92710"/>
                  </a:cubicBezTo>
                  <a:lnTo>
                    <a:pt x="12814264" y="6656682"/>
                  </a:lnTo>
                  <a:cubicBezTo>
                    <a:pt x="12815533" y="6708752"/>
                    <a:pt x="12773623" y="6750662"/>
                    <a:pt x="12722823" y="6750662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12879034" cy="6814162"/>
            </a:xfrm>
            <a:custGeom>
              <a:avLst/>
              <a:gdLst/>
              <a:ahLst/>
              <a:cxnLst/>
              <a:rect l="l" t="t" r="r" b="b"/>
              <a:pathLst>
                <a:path w="12879034" h="6814162">
                  <a:moveTo>
                    <a:pt x="12754573" y="59690"/>
                  </a:moveTo>
                  <a:cubicBezTo>
                    <a:pt x="12790133" y="59690"/>
                    <a:pt x="12819344" y="88900"/>
                    <a:pt x="12819344" y="124460"/>
                  </a:cubicBezTo>
                  <a:lnTo>
                    <a:pt x="12819344" y="6689702"/>
                  </a:lnTo>
                  <a:cubicBezTo>
                    <a:pt x="12819344" y="6725262"/>
                    <a:pt x="12790133" y="6754472"/>
                    <a:pt x="12754573" y="6754472"/>
                  </a:cubicBezTo>
                  <a:lnTo>
                    <a:pt x="124460" y="6754472"/>
                  </a:lnTo>
                  <a:cubicBezTo>
                    <a:pt x="88900" y="6754472"/>
                    <a:pt x="59690" y="6725262"/>
                    <a:pt x="59690" y="6689702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2754573" y="59690"/>
                  </a:lnTo>
                  <a:moveTo>
                    <a:pt x="12754573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6689702"/>
                  </a:lnTo>
                  <a:cubicBezTo>
                    <a:pt x="0" y="6758282"/>
                    <a:pt x="55880" y="6814162"/>
                    <a:pt x="124460" y="6814162"/>
                  </a:cubicBezTo>
                  <a:lnTo>
                    <a:pt x="12754573" y="6814162"/>
                  </a:lnTo>
                  <a:cubicBezTo>
                    <a:pt x="12823154" y="6814162"/>
                    <a:pt x="12879034" y="6758282"/>
                    <a:pt x="12879034" y="6689702"/>
                  </a:cubicBezTo>
                  <a:lnTo>
                    <a:pt x="12879034" y="124460"/>
                  </a:lnTo>
                  <a:cubicBezTo>
                    <a:pt x="12879034" y="55880"/>
                    <a:pt x="12823154" y="0"/>
                    <a:pt x="12754573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2293090" y="2995292"/>
            <a:ext cx="560936" cy="59953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13479417" y="7633965"/>
            <a:ext cx="3779883" cy="1414462"/>
            <a:chOff x="0" y="0"/>
            <a:chExt cx="5039844" cy="1885950"/>
          </a:xfrm>
        </p:grpSpPr>
        <p:grpSp>
          <p:nvGrpSpPr>
            <p:cNvPr id="8" name="Group 8"/>
            <p:cNvGrpSpPr/>
            <p:nvPr/>
          </p:nvGrpSpPr>
          <p:grpSpPr>
            <a:xfrm>
              <a:off x="262914" y="282688"/>
              <a:ext cx="4776929" cy="1603262"/>
              <a:chOff x="0" y="0"/>
              <a:chExt cx="2995120" cy="100524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31750" y="31750"/>
                <a:ext cx="2931620" cy="941740"/>
              </a:xfrm>
              <a:custGeom>
                <a:avLst/>
                <a:gdLst/>
                <a:ahLst/>
                <a:cxnLst/>
                <a:rect l="l" t="t" r="r" b="b"/>
                <a:pathLst>
                  <a:path w="2931620" h="941740">
                    <a:moveTo>
                      <a:pt x="2838910" y="941740"/>
                    </a:moveTo>
                    <a:lnTo>
                      <a:pt x="92710" y="941740"/>
                    </a:lnTo>
                    <a:cubicBezTo>
                      <a:pt x="41910" y="941740"/>
                      <a:pt x="0" y="899830"/>
                      <a:pt x="0" y="849030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2837640" y="0"/>
                    </a:lnTo>
                    <a:cubicBezTo>
                      <a:pt x="2888440" y="0"/>
                      <a:pt x="2930350" y="41910"/>
                      <a:pt x="2930350" y="92710"/>
                    </a:cubicBezTo>
                    <a:lnTo>
                      <a:pt x="2930350" y="847760"/>
                    </a:lnTo>
                    <a:cubicBezTo>
                      <a:pt x="2931620" y="899830"/>
                      <a:pt x="2889710" y="941740"/>
                      <a:pt x="2838910" y="94174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0" name="Freeform 10"/>
              <p:cNvSpPr/>
              <p:nvPr/>
            </p:nvSpPr>
            <p:spPr>
              <a:xfrm>
                <a:off x="0" y="0"/>
                <a:ext cx="2995120" cy="1005241"/>
              </a:xfrm>
              <a:custGeom>
                <a:avLst/>
                <a:gdLst/>
                <a:ahLst/>
                <a:cxnLst/>
                <a:rect l="l" t="t" r="r" b="b"/>
                <a:pathLst>
                  <a:path w="2995120" h="1005241">
                    <a:moveTo>
                      <a:pt x="2870660" y="59690"/>
                    </a:moveTo>
                    <a:cubicBezTo>
                      <a:pt x="2906220" y="59690"/>
                      <a:pt x="2935430" y="88900"/>
                      <a:pt x="2935430" y="124460"/>
                    </a:cubicBezTo>
                    <a:lnTo>
                      <a:pt x="2935430" y="880781"/>
                    </a:lnTo>
                    <a:cubicBezTo>
                      <a:pt x="2935430" y="916341"/>
                      <a:pt x="2906220" y="945551"/>
                      <a:pt x="2870660" y="945551"/>
                    </a:cubicBezTo>
                    <a:lnTo>
                      <a:pt x="124460" y="945551"/>
                    </a:lnTo>
                    <a:cubicBezTo>
                      <a:pt x="88900" y="945551"/>
                      <a:pt x="59690" y="916341"/>
                      <a:pt x="59690" y="880781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2870660" y="59690"/>
                    </a:lnTo>
                    <a:moveTo>
                      <a:pt x="287066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80781"/>
                    </a:lnTo>
                    <a:cubicBezTo>
                      <a:pt x="0" y="949361"/>
                      <a:pt x="55880" y="1005241"/>
                      <a:pt x="124460" y="1005241"/>
                    </a:cubicBezTo>
                    <a:lnTo>
                      <a:pt x="2870660" y="1005241"/>
                    </a:lnTo>
                    <a:cubicBezTo>
                      <a:pt x="2939240" y="1005241"/>
                      <a:pt x="2995120" y="949361"/>
                      <a:pt x="2995120" y="880781"/>
                    </a:cubicBezTo>
                    <a:lnTo>
                      <a:pt x="2995120" y="124460"/>
                    </a:lnTo>
                    <a:cubicBezTo>
                      <a:pt x="2995120" y="55880"/>
                      <a:pt x="2939240" y="0"/>
                      <a:pt x="287066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id="11" name="Group 11"/>
            <p:cNvGrpSpPr/>
            <p:nvPr/>
          </p:nvGrpSpPr>
          <p:grpSpPr>
            <a:xfrm>
              <a:off x="0" y="0"/>
              <a:ext cx="4776929" cy="1603262"/>
              <a:chOff x="0" y="0"/>
              <a:chExt cx="2995120" cy="100524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31750" y="31750"/>
                <a:ext cx="2931620" cy="941740"/>
              </a:xfrm>
              <a:custGeom>
                <a:avLst/>
                <a:gdLst/>
                <a:ahLst/>
                <a:cxnLst/>
                <a:rect l="l" t="t" r="r" b="b"/>
                <a:pathLst>
                  <a:path w="2931620" h="941740">
                    <a:moveTo>
                      <a:pt x="2838910" y="941740"/>
                    </a:moveTo>
                    <a:lnTo>
                      <a:pt x="92710" y="941740"/>
                    </a:lnTo>
                    <a:cubicBezTo>
                      <a:pt x="41910" y="941740"/>
                      <a:pt x="0" y="899830"/>
                      <a:pt x="0" y="849030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2837640" y="0"/>
                    </a:lnTo>
                    <a:cubicBezTo>
                      <a:pt x="2888440" y="0"/>
                      <a:pt x="2930350" y="41910"/>
                      <a:pt x="2930350" y="92710"/>
                    </a:cubicBezTo>
                    <a:lnTo>
                      <a:pt x="2930350" y="847760"/>
                    </a:lnTo>
                    <a:cubicBezTo>
                      <a:pt x="2931620" y="899830"/>
                      <a:pt x="2889710" y="941740"/>
                      <a:pt x="2838910" y="94174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3" name="Freeform 13"/>
              <p:cNvSpPr/>
              <p:nvPr/>
            </p:nvSpPr>
            <p:spPr>
              <a:xfrm>
                <a:off x="0" y="0"/>
                <a:ext cx="2995120" cy="1005241"/>
              </a:xfrm>
              <a:custGeom>
                <a:avLst/>
                <a:gdLst/>
                <a:ahLst/>
                <a:cxnLst/>
                <a:rect l="l" t="t" r="r" b="b"/>
                <a:pathLst>
                  <a:path w="2995120" h="1005241">
                    <a:moveTo>
                      <a:pt x="2870660" y="59690"/>
                    </a:moveTo>
                    <a:cubicBezTo>
                      <a:pt x="2906220" y="59690"/>
                      <a:pt x="2935430" y="88900"/>
                      <a:pt x="2935430" y="124460"/>
                    </a:cubicBezTo>
                    <a:lnTo>
                      <a:pt x="2935430" y="880781"/>
                    </a:lnTo>
                    <a:cubicBezTo>
                      <a:pt x="2935430" y="916341"/>
                      <a:pt x="2906220" y="945551"/>
                      <a:pt x="2870660" y="945551"/>
                    </a:cubicBezTo>
                    <a:lnTo>
                      <a:pt x="124460" y="945551"/>
                    </a:lnTo>
                    <a:cubicBezTo>
                      <a:pt x="88900" y="945551"/>
                      <a:pt x="59690" y="916341"/>
                      <a:pt x="59690" y="880781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2870660" y="59690"/>
                    </a:lnTo>
                    <a:moveTo>
                      <a:pt x="287066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80781"/>
                    </a:lnTo>
                    <a:cubicBezTo>
                      <a:pt x="0" y="949361"/>
                      <a:pt x="55880" y="1005241"/>
                      <a:pt x="124460" y="1005241"/>
                    </a:cubicBezTo>
                    <a:lnTo>
                      <a:pt x="2870660" y="1005241"/>
                    </a:lnTo>
                    <a:cubicBezTo>
                      <a:pt x="2939240" y="1005241"/>
                      <a:pt x="2995120" y="949361"/>
                      <a:pt x="2995120" y="880781"/>
                    </a:cubicBezTo>
                    <a:lnTo>
                      <a:pt x="2995120" y="124460"/>
                    </a:lnTo>
                    <a:cubicBezTo>
                      <a:pt x="2995120" y="55880"/>
                      <a:pt x="2939240" y="0"/>
                      <a:pt x="287066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</p:grpSp>
      <p:grpSp>
        <p:nvGrpSpPr>
          <p:cNvPr id="14" name="Group 14"/>
          <p:cNvGrpSpPr/>
          <p:nvPr/>
        </p:nvGrpSpPr>
        <p:grpSpPr>
          <a:xfrm>
            <a:off x="13479417" y="5968648"/>
            <a:ext cx="3779883" cy="1414462"/>
            <a:chOff x="0" y="0"/>
            <a:chExt cx="5039844" cy="1885950"/>
          </a:xfrm>
        </p:grpSpPr>
        <p:grpSp>
          <p:nvGrpSpPr>
            <p:cNvPr id="15" name="Group 15"/>
            <p:cNvGrpSpPr/>
            <p:nvPr/>
          </p:nvGrpSpPr>
          <p:grpSpPr>
            <a:xfrm>
              <a:off x="262914" y="282688"/>
              <a:ext cx="4776929" cy="1603262"/>
              <a:chOff x="0" y="0"/>
              <a:chExt cx="2995120" cy="100524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31750" y="31750"/>
                <a:ext cx="2931620" cy="941740"/>
              </a:xfrm>
              <a:custGeom>
                <a:avLst/>
                <a:gdLst/>
                <a:ahLst/>
                <a:cxnLst/>
                <a:rect l="l" t="t" r="r" b="b"/>
                <a:pathLst>
                  <a:path w="2931620" h="941740">
                    <a:moveTo>
                      <a:pt x="2838910" y="941740"/>
                    </a:moveTo>
                    <a:lnTo>
                      <a:pt x="92710" y="941740"/>
                    </a:lnTo>
                    <a:cubicBezTo>
                      <a:pt x="41910" y="941740"/>
                      <a:pt x="0" y="899830"/>
                      <a:pt x="0" y="849030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2837640" y="0"/>
                    </a:lnTo>
                    <a:cubicBezTo>
                      <a:pt x="2888440" y="0"/>
                      <a:pt x="2930350" y="41910"/>
                      <a:pt x="2930350" y="92710"/>
                    </a:cubicBezTo>
                    <a:lnTo>
                      <a:pt x="2930350" y="847760"/>
                    </a:lnTo>
                    <a:cubicBezTo>
                      <a:pt x="2931620" y="899830"/>
                      <a:pt x="2889710" y="941740"/>
                      <a:pt x="2838910" y="94174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7" name="Freeform 17"/>
              <p:cNvSpPr/>
              <p:nvPr/>
            </p:nvSpPr>
            <p:spPr>
              <a:xfrm>
                <a:off x="0" y="0"/>
                <a:ext cx="2995120" cy="1005241"/>
              </a:xfrm>
              <a:custGeom>
                <a:avLst/>
                <a:gdLst/>
                <a:ahLst/>
                <a:cxnLst/>
                <a:rect l="l" t="t" r="r" b="b"/>
                <a:pathLst>
                  <a:path w="2995120" h="1005241">
                    <a:moveTo>
                      <a:pt x="2870660" y="59690"/>
                    </a:moveTo>
                    <a:cubicBezTo>
                      <a:pt x="2906220" y="59690"/>
                      <a:pt x="2935430" y="88900"/>
                      <a:pt x="2935430" y="124460"/>
                    </a:cubicBezTo>
                    <a:lnTo>
                      <a:pt x="2935430" y="880781"/>
                    </a:lnTo>
                    <a:cubicBezTo>
                      <a:pt x="2935430" y="916341"/>
                      <a:pt x="2906220" y="945551"/>
                      <a:pt x="2870660" y="945551"/>
                    </a:cubicBezTo>
                    <a:lnTo>
                      <a:pt x="124460" y="945551"/>
                    </a:lnTo>
                    <a:cubicBezTo>
                      <a:pt x="88900" y="945551"/>
                      <a:pt x="59690" y="916341"/>
                      <a:pt x="59690" y="880781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2870660" y="59690"/>
                    </a:lnTo>
                    <a:moveTo>
                      <a:pt x="287066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80781"/>
                    </a:lnTo>
                    <a:cubicBezTo>
                      <a:pt x="0" y="949361"/>
                      <a:pt x="55880" y="1005241"/>
                      <a:pt x="124460" y="1005241"/>
                    </a:cubicBezTo>
                    <a:lnTo>
                      <a:pt x="2870660" y="1005241"/>
                    </a:lnTo>
                    <a:cubicBezTo>
                      <a:pt x="2939240" y="1005241"/>
                      <a:pt x="2995120" y="949361"/>
                      <a:pt x="2995120" y="880781"/>
                    </a:cubicBezTo>
                    <a:lnTo>
                      <a:pt x="2995120" y="124460"/>
                    </a:lnTo>
                    <a:cubicBezTo>
                      <a:pt x="2995120" y="55880"/>
                      <a:pt x="2939240" y="0"/>
                      <a:pt x="287066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id="18" name="Group 18"/>
            <p:cNvGrpSpPr/>
            <p:nvPr/>
          </p:nvGrpSpPr>
          <p:grpSpPr>
            <a:xfrm>
              <a:off x="0" y="0"/>
              <a:ext cx="4776929" cy="1603262"/>
              <a:chOff x="0" y="0"/>
              <a:chExt cx="2995120" cy="100524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31750" y="31750"/>
                <a:ext cx="2931620" cy="941740"/>
              </a:xfrm>
              <a:custGeom>
                <a:avLst/>
                <a:gdLst/>
                <a:ahLst/>
                <a:cxnLst/>
                <a:rect l="l" t="t" r="r" b="b"/>
                <a:pathLst>
                  <a:path w="2931620" h="941740">
                    <a:moveTo>
                      <a:pt x="2838910" y="941740"/>
                    </a:moveTo>
                    <a:lnTo>
                      <a:pt x="92710" y="941740"/>
                    </a:lnTo>
                    <a:cubicBezTo>
                      <a:pt x="41910" y="941740"/>
                      <a:pt x="0" y="899830"/>
                      <a:pt x="0" y="849030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2837640" y="0"/>
                    </a:lnTo>
                    <a:cubicBezTo>
                      <a:pt x="2888440" y="0"/>
                      <a:pt x="2930350" y="41910"/>
                      <a:pt x="2930350" y="92710"/>
                    </a:cubicBezTo>
                    <a:lnTo>
                      <a:pt x="2930350" y="847760"/>
                    </a:lnTo>
                    <a:cubicBezTo>
                      <a:pt x="2931620" y="899830"/>
                      <a:pt x="2889710" y="941740"/>
                      <a:pt x="2838910" y="94174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20" name="Freeform 20"/>
              <p:cNvSpPr/>
              <p:nvPr/>
            </p:nvSpPr>
            <p:spPr>
              <a:xfrm>
                <a:off x="0" y="0"/>
                <a:ext cx="2995120" cy="1005241"/>
              </a:xfrm>
              <a:custGeom>
                <a:avLst/>
                <a:gdLst/>
                <a:ahLst/>
                <a:cxnLst/>
                <a:rect l="l" t="t" r="r" b="b"/>
                <a:pathLst>
                  <a:path w="2995120" h="1005241">
                    <a:moveTo>
                      <a:pt x="2870660" y="59690"/>
                    </a:moveTo>
                    <a:cubicBezTo>
                      <a:pt x="2906220" y="59690"/>
                      <a:pt x="2935430" y="88900"/>
                      <a:pt x="2935430" y="124460"/>
                    </a:cubicBezTo>
                    <a:lnTo>
                      <a:pt x="2935430" y="880781"/>
                    </a:lnTo>
                    <a:cubicBezTo>
                      <a:pt x="2935430" y="916341"/>
                      <a:pt x="2906220" y="945551"/>
                      <a:pt x="2870660" y="945551"/>
                    </a:cubicBezTo>
                    <a:lnTo>
                      <a:pt x="124460" y="945551"/>
                    </a:lnTo>
                    <a:cubicBezTo>
                      <a:pt x="88900" y="945551"/>
                      <a:pt x="59690" y="916341"/>
                      <a:pt x="59690" y="880781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2870660" y="59690"/>
                    </a:lnTo>
                    <a:moveTo>
                      <a:pt x="287066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80781"/>
                    </a:lnTo>
                    <a:cubicBezTo>
                      <a:pt x="0" y="949361"/>
                      <a:pt x="55880" y="1005241"/>
                      <a:pt x="124460" y="1005241"/>
                    </a:cubicBezTo>
                    <a:lnTo>
                      <a:pt x="2870660" y="1005241"/>
                    </a:lnTo>
                    <a:cubicBezTo>
                      <a:pt x="2939240" y="1005241"/>
                      <a:pt x="2995120" y="949361"/>
                      <a:pt x="2995120" y="880781"/>
                    </a:cubicBezTo>
                    <a:lnTo>
                      <a:pt x="2995120" y="124460"/>
                    </a:lnTo>
                    <a:cubicBezTo>
                      <a:pt x="2995120" y="55880"/>
                      <a:pt x="2939240" y="0"/>
                      <a:pt x="287066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</p:grpSp>
      <p:grpSp>
        <p:nvGrpSpPr>
          <p:cNvPr id="21" name="Group 21"/>
          <p:cNvGrpSpPr/>
          <p:nvPr/>
        </p:nvGrpSpPr>
        <p:grpSpPr>
          <a:xfrm>
            <a:off x="13479417" y="1334809"/>
            <a:ext cx="3779883" cy="1200762"/>
            <a:chOff x="0" y="0"/>
            <a:chExt cx="4133208" cy="1313003"/>
          </a:xfrm>
        </p:grpSpPr>
        <p:sp>
          <p:nvSpPr>
            <p:cNvPr id="22" name="Freeform 22"/>
            <p:cNvSpPr/>
            <p:nvPr/>
          </p:nvSpPr>
          <p:spPr>
            <a:xfrm>
              <a:off x="31750" y="31750"/>
              <a:ext cx="4069709" cy="1249503"/>
            </a:xfrm>
            <a:custGeom>
              <a:avLst/>
              <a:gdLst/>
              <a:ahLst/>
              <a:cxnLst/>
              <a:rect l="l" t="t" r="r" b="b"/>
              <a:pathLst>
                <a:path w="4069709" h="1249503">
                  <a:moveTo>
                    <a:pt x="3976998" y="1249503"/>
                  </a:moveTo>
                  <a:lnTo>
                    <a:pt x="92710" y="1249503"/>
                  </a:lnTo>
                  <a:cubicBezTo>
                    <a:pt x="41910" y="1249503"/>
                    <a:pt x="0" y="1207593"/>
                    <a:pt x="0" y="1156793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3975728" y="0"/>
                  </a:lnTo>
                  <a:cubicBezTo>
                    <a:pt x="4026528" y="0"/>
                    <a:pt x="4068438" y="41910"/>
                    <a:pt x="4068438" y="92710"/>
                  </a:cubicBezTo>
                  <a:lnTo>
                    <a:pt x="4068438" y="1155523"/>
                  </a:lnTo>
                  <a:cubicBezTo>
                    <a:pt x="4069709" y="1207593"/>
                    <a:pt x="4027798" y="1249503"/>
                    <a:pt x="3976998" y="1249503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3" name="Freeform 23"/>
            <p:cNvSpPr/>
            <p:nvPr/>
          </p:nvSpPr>
          <p:spPr>
            <a:xfrm>
              <a:off x="0" y="0"/>
              <a:ext cx="4133209" cy="1313003"/>
            </a:xfrm>
            <a:custGeom>
              <a:avLst/>
              <a:gdLst/>
              <a:ahLst/>
              <a:cxnLst/>
              <a:rect l="l" t="t" r="r" b="b"/>
              <a:pathLst>
                <a:path w="4133209" h="1313003">
                  <a:moveTo>
                    <a:pt x="4008748" y="59690"/>
                  </a:moveTo>
                  <a:cubicBezTo>
                    <a:pt x="4044308" y="59690"/>
                    <a:pt x="4073518" y="88900"/>
                    <a:pt x="4073518" y="124460"/>
                  </a:cubicBezTo>
                  <a:lnTo>
                    <a:pt x="4073518" y="1188543"/>
                  </a:lnTo>
                  <a:cubicBezTo>
                    <a:pt x="4073518" y="1224103"/>
                    <a:pt x="4044308" y="1253313"/>
                    <a:pt x="4008748" y="1253313"/>
                  </a:cubicBezTo>
                  <a:lnTo>
                    <a:pt x="124460" y="1253313"/>
                  </a:lnTo>
                  <a:cubicBezTo>
                    <a:pt x="88900" y="1253313"/>
                    <a:pt x="59690" y="1224103"/>
                    <a:pt x="59690" y="1188543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4008748" y="59690"/>
                  </a:lnTo>
                  <a:moveTo>
                    <a:pt x="4008748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188543"/>
                  </a:lnTo>
                  <a:cubicBezTo>
                    <a:pt x="0" y="1257123"/>
                    <a:pt x="55880" y="1313003"/>
                    <a:pt x="124460" y="1313003"/>
                  </a:cubicBezTo>
                  <a:lnTo>
                    <a:pt x="4008748" y="1313003"/>
                  </a:lnTo>
                  <a:cubicBezTo>
                    <a:pt x="4077329" y="1313003"/>
                    <a:pt x="4133209" y="1257123"/>
                    <a:pt x="4133209" y="1188543"/>
                  </a:cubicBezTo>
                  <a:lnTo>
                    <a:pt x="4133209" y="124460"/>
                  </a:lnTo>
                  <a:cubicBezTo>
                    <a:pt x="4133209" y="55880"/>
                    <a:pt x="4077329" y="0"/>
                    <a:pt x="4008748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id="24" name="Picture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6292750" y="1640114"/>
            <a:ext cx="590151" cy="590151"/>
          </a:xfrm>
          <a:prstGeom prst="rect">
            <a:avLst/>
          </a:prstGeom>
        </p:spPr>
      </p:pic>
      <p:grpSp>
        <p:nvGrpSpPr>
          <p:cNvPr id="25" name="Group 25"/>
          <p:cNvGrpSpPr/>
          <p:nvPr/>
        </p:nvGrpSpPr>
        <p:grpSpPr>
          <a:xfrm>
            <a:off x="1306896" y="1334809"/>
            <a:ext cx="11778075" cy="1173012"/>
            <a:chOff x="0" y="0"/>
            <a:chExt cx="13253052" cy="1319910"/>
          </a:xfrm>
        </p:grpSpPr>
        <p:sp>
          <p:nvSpPr>
            <p:cNvPr id="26" name="Freeform 26"/>
            <p:cNvSpPr/>
            <p:nvPr/>
          </p:nvSpPr>
          <p:spPr>
            <a:xfrm>
              <a:off x="31750" y="31750"/>
              <a:ext cx="13189553" cy="1256410"/>
            </a:xfrm>
            <a:custGeom>
              <a:avLst/>
              <a:gdLst/>
              <a:ahLst/>
              <a:cxnLst/>
              <a:rect l="l" t="t" r="r" b="b"/>
              <a:pathLst>
                <a:path w="13189553" h="1256410">
                  <a:moveTo>
                    <a:pt x="13096842" y="1256409"/>
                  </a:moveTo>
                  <a:lnTo>
                    <a:pt x="92710" y="1256409"/>
                  </a:lnTo>
                  <a:cubicBezTo>
                    <a:pt x="41910" y="1256409"/>
                    <a:pt x="0" y="1214500"/>
                    <a:pt x="0" y="1163699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3095573" y="0"/>
                  </a:lnTo>
                  <a:cubicBezTo>
                    <a:pt x="13146373" y="0"/>
                    <a:pt x="13188283" y="41910"/>
                    <a:pt x="13188283" y="92710"/>
                  </a:cubicBezTo>
                  <a:lnTo>
                    <a:pt x="13188283" y="1162430"/>
                  </a:lnTo>
                  <a:cubicBezTo>
                    <a:pt x="13189553" y="1214500"/>
                    <a:pt x="13147642" y="1256410"/>
                    <a:pt x="13096842" y="125641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7" name="Freeform 27"/>
            <p:cNvSpPr/>
            <p:nvPr/>
          </p:nvSpPr>
          <p:spPr>
            <a:xfrm>
              <a:off x="0" y="0"/>
              <a:ext cx="13253053" cy="1319910"/>
            </a:xfrm>
            <a:custGeom>
              <a:avLst/>
              <a:gdLst/>
              <a:ahLst/>
              <a:cxnLst/>
              <a:rect l="l" t="t" r="r" b="b"/>
              <a:pathLst>
                <a:path w="13253053" h="1319910">
                  <a:moveTo>
                    <a:pt x="13128592" y="59690"/>
                  </a:moveTo>
                  <a:cubicBezTo>
                    <a:pt x="13164153" y="59690"/>
                    <a:pt x="13193362" y="88900"/>
                    <a:pt x="13193362" y="124460"/>
                  </a:cubicBezTo>
                  <a:lnTo>
                    <a:pt x="13193362" y="1195450"/>
                  </a:lnTo>
                  <a:cubicBezTo>
                    <a:pt x="13193362" y="1231010"/>
                    <a:pt x="13164153" y="1260220"/>
                    <a:pt x="13128592" y="1260220"/>
                  </a:cubicBezTo>
                  <a:lnTo>
                    <a:pt x="124460" y="1260220"/>
                  </a:lnTo>
                  <a:cubicBezTo>
                    <a:pt x="88900" y="1260220"/>
                    <a:pt x="59690" y="1231010"/>
                    <a:pt x="59690" y="1195450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3128592" y="59690"/>
                  </a:lnTo>
                  <a:moveTo>
                    <a:pt x="13128592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195450"/>
                  </a:lnTo>
                  <a:cubicBezTo>
                    <a:pt x="0" y="1264030"/>
                    <a:pt x="55880" y="1319910"/>
                    <a:pt x="124460" y="1319910"/>
                  </a:cubicBezTo>
                  <a:lnTo>
                    <a:pt x="13128592" y="1319910"/>
                  </a:lnTo>
                  <a:cubicBezTo>
                    <a:pt x="13197173" y="1319910"/>
                    <a:pt x="13253053" y="1264030"/>
                    <a:pt x="13253053" y="1195450"/>
                  </a:cubicBezTo>
                  <a:lnTo>
                    <a:pt x="13253053" y="124460"/>
                  </a:lnTo>
                  <a:cubicBezTo>
                    <a:pt x="13253053" y="55880"/>
                    <a:pt x="13197173" y="0"/>
                    <a:pt x="13128592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29" name="TextBox 29"/>
          <p:cNvSpPr txBox="1"/>
          <p:nvPr/>
        </p:nvSpPr>
        <p:spPr>
          <a:xfrm>
            <a:off x="13667078" y="7812516"/>
            <a:ext cx="3207375" cy="781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80"/>
              </a:lnSpc>
            </a:pPr>
            <a:r>
              <a:rPr lang="en-US" sz="5150">
                <a:solidFill>
                  <a:srgbClr val="000000"/>
                </a:solidFill>
                <a:latin typeface="Space Mono"/>
              </a:rPr>
              <a:t>Cancelar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3667078" y="6147200"/>
            <a:ext cx="3207375" cy="847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sz="5600">
                <a:solidFill>
                  <a:srgbClr val="000000"/>
                </a:solidFill>
                <a:latin typeface="Space Mono"/>
              </a:rPr>
              <a:t>GUARDAR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3873087" y="1626040"/>
            <a:ext cx="1753224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spc="44">
                <a:solidFill>
                  <a:srgbClr val="000000"/>
                </a:solidFill>
                <a:latin typeface="Be Vietnam"/>
              </a:rPr>
              <a:t>Buscar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441285" y="1579050"/>
            <a:ext cx="7282429" cy="570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 err="1">
                <a:solidFill>
                  <a:srgbClr val="000000"/>
                </a:solidFill>
                <a:latin typeface="Be Vietnam"/>
              </a:rPr>
              <a:t>Pagina</a:t>
            </a:r>
            <a:r>
              <a:rPr lang="en-US" sz="3399" dirty="0">
                <a:solidFill>
                  <a:srgbClr val="000000"/>
                </a:solidFill>
                <a:latin typeface="Be Vietnam"/>
              </a:rPr>
              <a:t> web </a:t>
            </a:r>
            <a:r>
              <a:rPr lang="en-US" sz="3399" dirty="0" err="1">
                <a:solidFill>
                  <a:srgbClr val="000000"/>
                </a:solidFill>
                <a:latin typeface="Be Vietnam"/>
              </a:rPr>
              <a:t>resultados</a:t>
            </a:r>
            <a:endParaRPr lang="en-US" sz="3399" dirty="0">
              <a:solidFill>
                <a:srgbClr val="000000"/>
              </a:solidFill>
              <a:latin typeface="Be Vietnam"/>
            </a:endParaRPr>
          </a:p>
        </p:txBody>
      </p:sp>
      <p:pic>
        <p:nvPicPr>
          <p:cNvPr id="33" name="Imagen 32">
            <a:extLst>
              <a:ext uri="{FF2B5EF4-FFF2-40B4-BE49-F238E27FC236}">
                <a16:creationId xmlns:a16="http://schemas.microsoft.com/office/drawing/2014/main" id="{58FE43BB-8A89-44A0-8D0D-267B7C627DD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59711"/>
          <a:stretch/>
        </p:blipFill>
        <p:spPr>
          <a:xfrm>
            <a:off x="1429589" y="3160202"/>
            <a:ext cx="10402121" cy="5392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143190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1875" b="2187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306896" y="2816771"/>
            <a:ext cx="11778075" cy="6231656"/>
            <a:chOff x="0" y="0"/>
            <a:chExt cx="12879034" cy="6814162"/>
          </a:xfrm>
        </p:grpSpPr>
        <p:sp>
          <p:nvSpPr>
            <p:cNvPr id="4" name="Freeform 4"/>
            <p:cNvSpPr/>
            <p:nvPr/>
          </p:nvSpPr>
          <p:spPr>
            <a:xfrm>
              <a:off x="31750" y="31750"/>
              <a:ext cx="12815533" cy="6750662"/>
            </a:xfrm>
            <a:custGeom>
              <a:avLst/>
              <a:gdLst/>
              <a:ahLst/>
              <a:cxnLst/>
              <a:rect l="l" t="t" r="r" b="b"/>
              <a:pathLst>
                <a:path w="12815533" h="6750662">
                  <a:moveTo>
                    <a:pt x="12722823" y="6750662"/>
                  </a:moveTo>
                  <a:lnTo>
                    <a:pt x="92710" y="6750662"/>
                  </a:lnTo>
                  <a:cubicBezTo>
                    <a:pt x="41910" y="6750662"/>
                    <a:pt x="0" y="6708752"/>
                    <a:pt x="0" y="6657952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2721554" y="0"/>
                  </a:lnTo>
                  <a:cubicBezTo>
                    <a:pt x="12772354" y="0"/>
                    <a:pt x="12814264" y="41910"/>
                    <a:pt x="12814264" y="92710"/>
                  </a:cubicBezTo>
                  <a:lnTo>
                    <a:pt x="12814264" y="6656682"/>
                  </a:lnTo>
                  <a:cubicBezTo>
                    <a:pt x="12815533" y="6708752"/>
                    <a:pt x="12773623" y="6750662"/>
                    <a:pt x="12722823" y="6750662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12879034" cy="6814162"/>
            </a:xfrm>
            <a:custGeom>
              <a:avLst/>
              <a:gdLst/>
              <a:ahLst/>
              <a:cxnLst/>
              <a:rect l="l" t="t" r="r" b="b"/>
              <a:pathLst>
                <a:path w="12879034" h="6814162">
                  <a:moveTo>
                    <a:pt x="12754573" y="59690"/>
                  </a:moveTo>
                  <a:cubicBezTo>
                    <a:pt x="12790133" y="59690"/>
                    <a:pt x="12819344" y="88900"/>
                    <a:pt x="12819344" y="124460"/>
                  </a:cubicBezTo>
                  <a:lnTo>
                    <a:pt x="12819344" y="6689702"/>
                  </a:lnTo>
                  <a:cubicBezTo>
                    <a:pt x="12819344" y="6725262"/>
                    <a:pt x="12790133" y="6754472"/>
                    <a:pt x="12754573" y="6754472"/>
                  </a:cubicBezTo>
                  <a:lnTo>
                    <a:pt x="124460" y="6754472"/>
                  </a:lnTo>
                  <a:cubicBezTo>
                    <a:pt x="88900" y="6754472"/>
                    <a:pt x="59690" y="6725262"/>
                    <a:pt x="59690" y="6689702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2754573" y="59690"/>
                  </a:lnTo>
                  <a:moveTo>
                    <a:pt x="12754573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6689702"/>
                  </a:lnTo>
                  <a:cubicBezTo>
                    <a:pt x="0" y="6758282"/>
                    <a:pt x="55880" y="6814162"/>
                    <a:pt x="124460" y="6814162"/>
                  </a:cubicBezTo>
                  <a:lnTo>
                    <a:pt x="12754573" y="6814162"/>
                  </a:lnTo>
                  <a:cubicBezTo>
                    <a:pt x="12823154" y="6814162"/>
                    <a:pt x="12879034" y="6758282"/>
                    <a:pt x="12879034" y="6689702"/>
                  </a:cubicBezTo>
                  <a:lnTo>
                    <a:pt x="12879034" y="124460"/>
                  </a:lnTo>
                  <a:cubicBezTo>
                    <a:pt x="12879034" y="55880"/>
                    <a:pt x="12823154" y="0"/>
                    <a:pt x="12754573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2293090" y="2995292"/>
            <a:ext cx="560936" cy="59953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13479417" y="7633965"/>
            <a:ext cx="3779883" cy="1414462"/>
            <a:chOff x="0" y="0"/>
            <a:chExt cx="5039844" cy="1885950"/>
          </a:xfrm>
        </p:grpSpPr>
        <p:grpSp>
          <p:nvGrpSpPr>
            <p:cNvPr id="8" name="Group 8"/>
            <p:cNvGrpSpPr/>
            <p:nvPr/>
          </p:nvGrpSpPr>
          <p:grpSpPr>
            <a:xfrm>
              <a:off x="262914" y="282688"/>
              <a:ext cx="4776929" cy="1603262"/>
              <a:chOff x="0" y="0"/>
              <a:chExt cx="2995120" cy="100524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31750" y="31750"/>
                <a:ext cx="2931620" cy="941740"/>
              </a:xfrm>
              <a:custGeom>
                <a:avLst/>
                <a:gdLst/>
                <a:ahLst/>
                <a:cxnLst/>
                <a:rect l="l" t="t" r="r" b="b"/>
                <a:pathLst>
                  <a:path w="2931620" h="941740">
                    <a:moveTo>
                      <a:pt x="2838910" y="941740"/>
                    </a:moveTo>
                    <a:lnTo>
                      <a:pt x="92710" y="941740"/>
                    </a:lnTo>
                    <a:cubicBezTo>
                      <a:pt x="41910" y="941740"/>
                      <a:pt x="0" y="899830"/>
                      <a:pt x="0" y="849030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2837640" y="0"/>
                    </a:lnTo>
                    <a:cubicBezTo>
                      <a:pt x="2888440" y="0"/>
                      <a:pt x="2930350" y="41910"/>
                      <a:pt x="2930350" y="92710"/>
                    </a:cubicBezTo>
                    <a:lnTo>
                      <a:pt x="2930350" y="847760"/>
                    </a:lnTo>
                    <a:cubicBezTo>
                      <a:pt x="2931620" y="899830"/>
                      <a:pt x="2889710" y="941740"/>
                      <a:pt x="2838910" y="94174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0" name="Freeform 10"/>
              <p:cNvSpPr/>
              <p:nvPr/>
            </p:nvSpPr>
            <p:spPr>
              <a:xfrm>
                <a:off x="0" y="0"/>
                <a:ext cx="2995120" cy="1005241"/>
              </a:xfrm>
              <a:custGeom>
                <a:avLst/>
                <a:gdLst/>
                <a:ahLst/>
                <a:cxnLst/>
                <a:rect l="l" t="t" r="r" b="b"/>
                <a:pathLst>
                  <a:path w="2995120" h="1005241">
                    <a:moveTo>
                      <a:pt x="2870660" y="59690"/>
                    </a:moveTo>
                    <a:cubicBezTo>
                      <a:pt x="2906220" y="59690"/>
                      <a:pt x="2935430" y="88900"/>
                      <a:pt x="2935430" y="124460"/>
                    </a:cubicBezTo>
                    <a:lnTo>
                      <a:pt x="2935430" y="880781"/>
                    </a:lnTo>
                    <a:cubicBezTo>
                      <a:pt x="2935430" y="916341"/>
                      <a:pt x="2906220" y="945551"/>
                      <a:pt x="2870660" y="945551"/>
                    </a:cubicBezTo>
                    <a:lnTo>
                      <a:pt x="124460" y="945551"/>
                    </a:lnTo>
                    <a:cubicBezTo>
                      <a:pt x="88900" y="945551"/>
                      <a:pt x="59690" y="916341"/>
                      <a:pt x="59690" y="880781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2870660" y="59690"/>
                    </a:lnTo>
                    <a:moveTo>
                      <a:pt x="287066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80781"/>
                    </a:lnTo>
                    <a:cubicBezTo>
                      <a:pt x="0" y="949361"/>
                      <a:pt x="55880" y="1005241"/>
                      <a:pt x="124460" y="1005241"/>
                    </a:cubicBezTo>
                    <a:lnTo>
                      <a:pt x="2870660" y="1005241"/>
                    </a:lnTo>
                    <a:cubicBezTo>
                      <a:pt x="2939240" y="1005241"/>
                      <a:pt x="2995120" y="949361"/>
                      <a:pt x="2995120" y="880781"/>
                    </a:cubicBezTo>
                    <a:lnTo>
                      <a:pt x="2995120" y="124460"/>
                    </a:lnTo>
                    <a:cubicBezTo>
                      <a:pt x="2995120" y="55880"/>
                      <a:pt x="2939240" y="0"/>
                      <a:pt x="287066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id="11" name="Group 11"/>
            <p:cNvGrpSpPr/>
            <p:nvPr/>
          </p:nvGrpSpPr>
          <p:grpSpPr>
            <a:xfrm>
              <a:off x="0" y="0"/>
              <a:ext cx="4776929" cy="1603262"/>
              <a:chOff x="0" y="0"/>
              <a:chExt cx="2995120" cy="100524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31750" y="31750"/>
                <a:ext cx="2931620" cy="941740"/>
              </a:xfrm>
              <a:custGeom>
                <a:avLst/>
                <a:gdLst/>
                <a:ahLst/>
                <a:cxnLst/>
                <a:rect l="l" t="t" r="r" b="b"/>
                <a:pathLst>
                  <a:path w="2931620" h="941740">
                    <a:moveTo>
                      <a:pt x="2838910" y="941740"/>
                    </a:moveTo>
                    <a:lnTo>
                      <a:pt x="92710" y="941740"/>
                    </a:lnTo>
                    <a:cubicBezTo>
                      <a:pt x="41910" y="941740"/>
                      <a:pt x="0" y="899830"/>
                      <a:pt x="0" y="849030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2837640" y="0"/>
                    </a:lnTo>
                    <a:cubicBezTo>
                      <a:pt x="2888440" y="0"/>
                      <a:pt x="2930350" y="41910"/>
                      <a:pt x="2930350" y="92710"/>
                    </a:cubicBezTo>
                    <a:lnTo>
                      <a:pt x="2930350" y="847760"/>
                    </a:lnTo>
                    <a:cubicBezTo>
                      <a:pt x="2931620" y="899830"/>
                      <a:pt x="2889710" y="941740"/>
                      <a:pt x="2838910" y="94174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3" name="Freeform 13"/>
              <p:cNvSpPr/>
              <p:nvPr/>
            </p:nvSpPr>
            <p:spPr>
              <a:xfrm>
                <a:off x="0" y="0"/>
                <a:ext cx="2995120" cy="1005241"/>
              </a:xfrm>
              <a:custGeom>
                <a:avLst/>
                <a:gdLst/>
                <a:ahLst/>
                <a:cxnLst/>
                <a:rect l="l" t="t" r="r" b="b"/>
                <a:pathLst>
                  <a:path w="2995120" h="1005241">
                    <a:moveTo>
                      <a:pt x="2870660" y="59690"/>
                    </a:moveTo>
                    <a:cubicBezTo>
                      <a:pt x="2906220" y="59690"/>
                      <a:pt x="2935430" y="88900"/>
                      <a:pt x="2935430" y="124460"/>
                    </a:cubicBezTo>
                    <a:lnTo>
                      <a:pt x="2935430" y="880781"/>
                    </a:lnTo>
                    <a:cubicBezTo>
                      <a:pt x="2935430" y="916341"/>
                      <a:pt x="2906220" y="945551"/>
                      <a:pt x="2870660" y="945551"/>
                    </a:cubicBezTo>
                    <a:lnTo>
                      <a:pt x="124460" y="945551"/>
                    </a:lnTo>
                    <a:cubicBezTo>
                      <a:pt x="88900" y="945551"/>
                      <a:pt x="59690" y="916341"/>
                      <a:pt x="59690" y="880781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2870660" y="59690"/>
                    </a:lnTo>
                    <a:moveTo>
                      <a:pt x="287066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80781"/>
                    </a:lnTo>
                    <a:cubicBezTo>
                      <a:pt x="0" y="949361"/>
                      <a:pt x="55880" y="1005241"/>
                      <a:pt x="124460" y="1005241"/>
                    </a:cubicBezTo>
                    <a:lnTo>
                      <a:pt x="2870660" y="1005241"/>
                    </a:lnTo>
                    <a:cubicBezTo>
                      <a:pt x="2939240" y="1005241"/>
                      <a:pt x="2995120" y="949361"/>
                      <a:pt x="2995120" y="880781"/>
                    </a:cubicBezTo>
                    <a:lnTo>
                      <a:pt x="2995120" y="124460"/>
                    </a:lnTo>
                    <a:cubicBezTo>
                      <a:pt x="2995120" y="55880"/>
                      <a:pt x="2939240" y="0"/>
                      <a:pt x="287066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</p:grpSp>
      <p:grpSp>
        <p:nvGrpSpPr>
          <p:cNvPr id="14" name="Group 14"/>
          <p:cNvGrpSpPr/>
          <p:nvPr/>
        </p:nvGrpSpPr>
        <p:grpSpPr>
          <a:xfrm>
            <a:off x="13479417" y="5968648"/>
            <a:ext cx="3779883" cy="1414462"/>
            <a:chOff x="0" y="0"/>
            <a:chExt cx="5039844" cy="1885950"/>
          </a:xfrm>
        </p:grpSpPr>
        <p:grpSp>
          <p:nvGrpSpPr>
            <p:cNvPr id="15" name="Group 15"/>
            <p:cNvGrpSpPr/>
            <p:nvPr/>
          </p:nvGrpSpPr>
          <p:grpSpPr>
            <a:xfrm>
              <a:off x="262914" y="282688"/>
              <a:ext cx="4776929" cy="1603262"/>
              <a:chOff x="0" y="0"/>
              <a:chExt cx="2995120" cy="100524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31750" y="31750"/>
                <a:ext cx="2931620" cy="941740"/>
              </a:xfrm>
              <a:custGeom>
                <a:avLst/>
                <a:gdLst/>
                <a:ahLst/>
                <a:cxnLst/>
                <a:rect l="l" t="t" r="r" b="b"/>
                <a:pathLst>
                  <a:path w="2931620" h="941740">
                    <a:moveTo>
                      <a:pt x="2838910" y="941740"/>
                    </a:moveTo>
                    <a:lnTo>
                      <a:pt x="92710" y="941740"/>
                    </a:lnTo>
                    <a:cubicBezTo>
                      <a:pt x="41910" y="941740"/>
                      <a:pt x="0" y="899830"/>
                      <a:pt x="0" y="849030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2837640" y="0"/>
                    </a:lnTo>
                    <a:cubicBezTo>
                      <a:pt x="2888440" y="0"/>
                      <a:pt x="2930350" y="41910"/>
                      <a:pt x="2930350" y="92710"/>
                    </a:cubicBezTo>
                    <a:lnTo>
                      <a:pt x="2930350" y="847760"/>
                    </a:lnTo>
                    <a:cubicBezTo>
                      <a:pt x="2931620" y="899830"/>
                      <a:pt x="2889710" y="941740"/>
                      <a:pt x="2838910" y="94174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7" name="Freeform 17"/>
              <p:cNvSpPr/>
              <p:nvPr/>
            </p:nvSpPr>
            <p:spPr>
              <a:xfrm>
                <a:off x="0" y="0"/>
                <a:ext cx="2995120" cy="1005241"/>
              </a:xfrm>
              <a:custGeom>
                <a:avLst/>
                <a:gdLst/>
                <a:ahLst/>
                <a:cxnLst/>
                <a:rect l="l" t="t" r="r" b="b"/>
                <a:pathLst>
                  <a:path w="2995120" h="1005241">
                    <a:moveTo>
                      <a:pt x="2870660" y="59690"/>
                    </a:moveTo>
                    <a:cubicBezTo>
                      <a:pt x="2906220" y="59690"/>
                      <a:pt x="2935430" y="88900"/>
                      <a:pt x="2935430" y="124460"/>
                    </a:cubicBezTo>
                    <a:lnTo>
                      <a:pt x="2935430" y="880781"/>
                    </a:lnTo>
                    <a:cubicBezTo>
                      <a:pt x="2935430" y="916341"/>
                      <a:pt x="2906220" y="945551"/>
                      <a:pt x="2870660" y="945551"/>
                    </a:cubicBezTo>
                    <a:lnTo>
                      <a:pt x="124460" y="945551"/>
                    </a:lnTo>
                    <a:cubicBezTo>
                      <a:pt x="88900" y="945551"/>
                      <a:pt x="59690" y="916341"/>
                      <a:pt x="59690" y="880781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2870660" y="59690"/>
                    </a:lnTo>
                    <a:moveTo>
                      <a:pt x="287066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80781"/>
                    </a:lnTo>
                    <a:cubicBezTo>
                      <a:pt x="0" y="949361"/>
                      <a:pt x="55880" y="1005241"/>
                      <a:pt x="124460" y="1005241"/>
                    </a:cubicBezTo>
                    <a:lnTo>
                      <a:pt x="2870660" y="1005241"/>
                    </a:lnTo>
                    <a:cubicBezTo>
                      <a:pt x="2939240" y="1005241"/>
                      <a:pt x="2995120" y="949361"/>
                      <a:pt x="2995120" y="880781"/>
                    </a:cubicBezTo>
                    <a:lnTo>
                      <a:pt x="2995120" y="124460"/>
                    </a:lnTo>
                    <a:cubicBezTo>
                      <a:pt x="2995120" y="55880"/>
                      <a:pt x="2939240" y="0"/>
                      <a:pt x="287066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id="18" name="Group 18"/>
            <p:cNvGrpSpPr/>
            <p:nvPr/>
          </p:nvGrpSpPr>
          <p:grpSpPr>
            <a:xfrm>
              <a:off x="0" y="0"/>
              <a:ext cx="4776929" cy="1603262"/>
              <a:chOff x="0" y="0"/>
              <a:chExt cx="2995120" cy="100524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31750" y="31750"/>
                <a:ext cx="2931620" cy="941740"/>
              </a:xfrm>
              <a:custGeom>
                <a:avLst/>
                <a:gdLst/>
                <a:ahLst/>
                <a:cxnLst/>
                <a:rect l="l" t="t" r="r" b="b"/>
                <a:pathLst>
                  <a:path w="2931620" h="941740">
                    <a:moveTo>
                      <a:pt x="2838910" y="941740"/>
                    </a:moveTo>
                    <a:lnTo>
                      <a:pt x="92710" y="941740"/>
                    </a:lnTo>
                    <a:cubicBezTo>
                      <a:pt x="41910" y="941740"/>
                      <a:pt x="0" y="899830"/>
                      <a:pt x="0" y="849030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2837640" y="0"/>
                    </a:lnTo>
                    <a:cubicBezTo>
                      <a:pt x="2888440" y="0"/>
                      <a:pt x="2930350" y="41910"/>
                      <a:pt x="2930350" y="92710"/>
                    </a:cubicBezTo>
                    <a:lnTo>
                      <a:pt x="2930350" y="847760"/>
                    </a:lnTo>
                    <a:cubicBezTo>
                      <a:pt x="2931620" y="899830"/>
                      <a:pt x="2889710" y="941740"/>
                      <a:pt x="2838910" y="94174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20" name="Freeform 20"/>
              <p:cNvSpPr/>
              <p:nvPr/>
            </p:nvSpPr>
            <p:spPr>
              <a:xfrm>
                <a:off x="0" y="0"/>
                <a:ext cx="2995120" cy="1005241"/>
              </a:xfrm>
              <a:custGeom>
                <a:avLst/>
                <a:gdLst/>
                <a:ahLst/>
                <a:cxnLst/>
                <a:rect l="l" t="t" r="r" b="b"/>
                <a:pathLst>
                  <a:path w="2995120" h="1005241">
                    <a:moveTo>
                      <a:pt x="2870660" y="59690"/>
                    </a:moveTo>
                    <a:cubicBezTo>
                      <a:pt x="2906220" y="59690"/>
                      <a:pt x="2935430" y="88900"/>
                      <a:pt x="2935430" y="124460"/>
                    </a:cubicBezTo>
                    <a:lnTo>
                      <a:pt x="2935430" y="880781"/>
                    </a:lnTo>
                    <a:cubicBezTo>
                      <a:pt x="2935430" y="916341"/>
                      <a:pt x="2906220" y="945551"/>
                      <a:pt x="2870660" y="945551"/>
                    </a:cubicBezTo>
                    <a:lnTo>
                      <a:pt x="124460" y="945551"/>
                    </a:lnTo>
                    <a:cubicBezTo>
                      <a:pt x="88900" y="945551"/>
                      <a:pt x="59690" y="916341"/>
                      <a:pt x="59690" y="880781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2870660" y="59690"/>
                    </a:lnTo>
                    <a:moveTo>
                      <a:pt x="287066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80781"/>
                    </a:lnTo>
                    <a:cubicBezTo>
                      <a:pt x="0" y="949361"/>
                      <a:pt x="55880" y="1005241"/>
                      <a:pt x="124460" y="1005241"/>
                    </a:cubicBezTo>
                    <a:lnTo>
                      <a:pt x="2870660" y="1005241"/>
                    </a:lnTo>
                    <a:cubicBezTo>
                      <a:pt x="2939240" y="1005241"/>
                      <a:pt x="2995120" y="949361"/>
                      <a:pt x="2995120" y="880781"/>
                    </a:cubicBezTo>
                    <a:lnTo>
                      <a:pt x="2995120" y="124460"/>
                    </a:lnTo>
                    <a:cubicBezTo>
                      <a:pt x="2995120" y="55880"/>
                      <a:pt x="2939240" y="0"/>
                      <a:pt x="287066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</p:grpSp>
      <p:grpSp>
        <p:nvGrpSpPr>
          <p:cNvPr id="21" name="Group 21"/>
          <p:cNvGrpSpPr/>
          <p:nvPr/>
        </p:nvGrpSpPr>
        <p:grpSpPr>
          <a:xfrm>
            <a:off x="13479417" y="1334809"/>
            <a:ext cx="3779883" cy="1200762"/>
            <a:chOff x="0" y="0"/>
            <a:chExt cx="4133208" cy="1313003"/>
          </a:xfrm>
        </p:grpSpPr>
        <p:sp>
          <p:nvSpPr>
            <p:cNvPr id="22" name="Freeform 22"/>
            <p:cNvSpPr/>
            <p:nvPr/>
          </p:nvSpPr>
          <p:spPr>
            <a:xfrm>
              <a:off x="31750" y="31750"/>
              <a:ext cx="4069709" cy="1249503"/>
            </a:xfrm>
            <a:custGeom>
              <a:avLst/>
              <a:gdLst/>
              <a:ahLst/>
              <a:cxnLst/>
              <a:rect l="l" t="t" r="r" b="b"/>
              <a:pathLst>
                <a:path w="4069709" h="1249503">
                  <a:moveTo>
                    <a:pt x="3976998" y="1249503"/>
                  </a:moveTo>
                  <a:lnTo>
                    <a:pt x="92710" y="1249503"/>
                  </a:lnTo>
                  <a:cubicBezTo>
                    <a:pt x="41910" y="1249503"/>
                    <a:pt x="0" y="1207593"/>
                    <a:pt x="0" y="1156793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3975728" y="0"/>
                  </a:lnTo>
                  <a:cubicBezTo>
                    <a:pt x="4026528" y="0"/>
                    <a:pt x="4068438" y="41910"/>
                    <a:pt x="4068438" y="92710"/>
                  </a:cubicBezTo>
                  <a:lnTo>
                    <a:pt x="4068438" y="1155523"/>
                  </a:lnTo>
                  <a:cubicBezTo>
                    <a:pt x="4069709" y="1207593"/>
                    <a:pt x="4027798" y="1249503"/>
                    <a:pt x="3976998" y="1249503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3" name="Freeform 23"/>
            <p:cNvSpPr/>
            <p:nvPr/>
          </p:nvSpPr>
          <p:spPr>
            <a:xfrm>
              <a:off x="0" y="0"/>
              <a:ext cx="4133209" cy="1313003"/>
            </a:xfrm>
            <a:custGeom>
              <a:avLst/>
              <a:gdLst/>
              <a:ahLst/>
              <a:cxnLst/>
              <a:rect l="l" t="t" r="r" b="b"/>
              <a:pathLst>
                <a:path w="4133209" h="1313003">
                  <a:moveTo>
                    <a:pt x="4008748" y="59690"/>
                  </a:moveTo>
                  <a:cubicBezTo>
                    <a:pt x="4044308" y="59690"/>
                    <a:pt x="4073518" y="88900"/>
                    <a:pt x="4073518" y="124460"/>
                  </a:cubicBezTo>
                  <a:lnTo>
                    <a:pt x="4073518" y="1188543"/>
                  </a:lnTo>
                  <a:cubicBezTo>
                    <a:pt x="4073518" y="1224103"/>
                    <a:pt x="4044308" y="1253313"/>
                    <a:pt x="4008748" y="1253313"/>
                  </a:cubicBezTo>
                  <a:lnTo>
                    <a:pt x="124460" y="1253313"/>
                  </a:lnTo>
                  <a:cubicBezTo>
                    <a:pt x="88900" y="1253313"/>
                    <a:pt x="59690" y="1224103"/>
                    <a:pt x="59690" y="1188543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4008748" y="59690"/>
                  </a:lnTo>
                  <a:moveTo>
                    <a:pt x="4008748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188543"/>
                  </a:lnTo>
                  <a:cubicBezTo>
                    <a:pt x="0" y="1257123"/>
                    <a:pt x="55880" y="1313003"/>
                    <a:pt x="124460" y="1313003"/>
                  </a:cubicBezTo>
                  <a:lnTo>
                    <a:pt x="4008748" y="1313003"/>
                  </a:lnTo>
                  <a:cubicBezTo>
                    <a:pt x="4077329" y="1313003"/>
                    <a:pt x="4133209" y="1257123"/>
                    <a:pt x="4133209" y="1188543"/>
                  </a:cubicBezTo>
                  <a:lnTo>
                    <a:pt x="4133209" y="124460"/>
                  </a:lnTo>
                  <a:cubicBezTo>
                    <a:pt x="4133209" y="55880"/>
                    <a:pt x="4077329" y="0"/>
                    <a:pt x="4008748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id="24" name="Picture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6292750" y="1640114"/>
            <a:ext cx="590151" cy="590151"/>
          </a:xfrm>
          <a:prstGeom prst="rect">
            <a:avLst/>
          </a:prstGeom>
        </p:spPr>
      </p:pic>
      <p:grpSp>
        <p:nvGrpSpPr>
          <p:cNvPr id="25" name="Group 25"/>
          <p:cNvGrpSpPr/>
          <p:nvPr/>
        </p:nvGrpSpPr>
        <p:grpSpPr>
          <a:xfrm>
            <a:off x="1306896" y="1334809"/>
            <a:ext cx="11778075" cy="1173012"/>
            <a:chOff x="0" y="0"/>
            <a:chExt cx="13253052" cy="1319910"/>
          </a:xfrm>
        </p:grpSpPr>
        <p:sp>
          <p:nvSpPr>
            <p:cNvPr id="26" name="Freeform 26"/>
            <p:cNvSpPr/>
            <p:nvPr/>
          </p:nvSpPr>
          <p:spPr>
            <a:xfrm>
              <a:off x="31750" y="31750"/>
              <a:ext cx="13189553" cy="1256410"/>
            </a:xfrm>
            <a:custGeom>
              <a:avLst/>
              <a:gdLst/>
              <a:ahLst/>
              <a:cxnLst/>
              <a:rect l="l" t="t" r="r" b="b"/>
              <a:pathLst>
                <a:path w="13189553" h="1256410">
                  <a:moveTo>
                    <a:pt x="13096842" y="1256409"/>
                  </a:moveTo>
                  <a:lnTo>
                    <a:pt x="92710" y="1256409"/>
                  </a:lnTo>
                  <a:cubicBezTo>
                    <a:pt x="41910" y="1256409"/>
                    <a:pt x="0" y="1214500"/>
                    <a:pt x="0" y="1163699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3095573" y="0"/>
                  </a:lnTo>
                  <a:cubicBezTo>
                    <a:pt x="13146373" y="0"/>
                    <a:pt x="13188283" y="41910"/>
                    <a:pt x="13188283" y="92710"/>
                  </a:cubicBezTo>
                  <a:lnTo>
                    <a:pt x="13188283" y="1162430"/>
                  </a:lnTo>
                  <a:cubicBezTo>
                    <a:pt x="13189553" y="1214500"/>
                    <a:pt x="13147642" y="1256410"/>
                    <a:pt x="13096842" y="125641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7" name="Freeform 27"/>
            <p:cNvSpPr/>
            <p:nvPr/>
          </p:nvSpPr>
          <p:spPr>
            <a:xfrm>
              <a:off x="0" y="0"/>
              <a:ext cx="13253053" cy="1319910"/>
            </a:xfrm>
            <a:custGeom>
              <a:avLst/>
              <a:gdLst/>
              <a:ahLst/>
              <a:cxnLst/>
              <a:rect l="l" t="t" r="r" b="b"/>
              <a:pathLst>
                <a:path w="13253053" h="1319910">
                  <a:moveTo>
                    <a:pt x="13128592" y="59690"/>
                  </a:moveTo>
                  <a:cubicBezTo>
                    <a:pt x="13164153" y="59690"/>
                    <a:pt x="13193362" y="88900"/>
                    <a:pt x="13193362" y="124460"/>
                  </a:cubicBezTo>
                  <a:lnTo>
                    <a:pt x="13193362" y="1195450"/>
                  </a:lnTo>
                  <a:cubicBezTo>
                    <a:pt x="13193362" y="1231010"/>
                    <a:pt x="13164153" y="1260220"/>
                    <a:pt x="13128592" y="1260220"/>
                  </a:cubicBezTo>
                  <a:lnTo>
                    <a:pt x="124460" y="1260220"/>
                  </a:lnTo>
                  <a:cubicBezTo>
                    <a:pt x="88900" y="1260220"/>
                    <a:pt x="59690" y="1231010"/>
                    <a:pt x="59690" y="1195450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3128592" y="59690"/>
                  </a:lnTo>
                  <a:moveTo>
                    <a:pt x="13128592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195450"/>
                  </a:lnTo>
                  <a:cubicBezTo>
                    <a:pt x="0" y="1264030"/>
                    <a:pt x="55880" y="1319910"/>
                    <a:pt x="124460" y="1319910"/>
                  </a:cubicBezTo>
                  <a:lnTo>
                    <a:pt x="13128592" y="1319910"/>
                  </a:lnTo>
                  <a:cubicBezTo>
                    <a:pt x="13197173" y="1319910"/>
                    <a:pt x="13253053" y="1264030"/>
                    <a:pt x="13253053" y="1195450"/>
                  </a:cubicBezTo>
                  <a:lnTo>
                    <a:pt x="13253053" y="124460"/>
                  </a:lnTo>
                  <a:cubicBezTo>
                    <a:pt x="13253053" y="55880"/>
                    <a:pt x="13197173" y="0"/>
                    <a:pt x="13128592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29" name="TextBox 29"/>
          <p:cNvSpPr txBox="1"/>
          <p:nvPr/>
        </p:nvSpPr>
        <p:spPr>
          <a:xfrm>
            <a:off x="13667078" y="7812516"/>
            <a:ext cx="3207375" cy="781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80"/>
              </a:lnSpc>
            </a:pPr>
            <a:r>
              <a:rPr lang="en-US" sz="5150">
                <a:solidFill>
                  <a:srgbClr val="000000"/>
                </a:solidFill>
                <a:latin typeface="Space Mono"/>
              </a:rPr>
              <a:t>Cancelar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3667078" y="6147200"/>
            <a:ext cx="3207375" cy="847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sz="5600">
                <a:solidFill>
                  <a:srgbClr val="000000"/>
                </a:solidFill>
                <a:latin typeface="Space Mono"/>
              </a:rPr>
              <a:t>GUARDAR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3873087" y="1626040"/>
            <a:ext cx="1753224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spc="44">
                <a:solidFill>
                  <a:srgbClr val="000000"/>
                </a:solidFill>
                <a:latin typeface="Be Vietnam"/>
              </a:rPr>
              <a:t>Buscar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441285" y="1579050"/>
            <a:ext cx="7282429" cy="570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 err="1">
                <a:solidFill>
                  <a:srgbClr val="000000"/>
                </a:solidFill>
                <a:latin typeface="Be Vietnam"/>
              </a:rPr>
              <a:t>Pagina</a:t>
            </a:r>
            <a:r>
              <a:rPr lang="en-US" sz="3399" dirty="0">
                <a:solidFill>
                  <a:srgbClr val="000000"/>
                </a:solidFill>
                <a:latin typeface="Be Vietnam"/>
              </a:rPr>
              <a:t> web </a:t>
            </a:r>
            <a:r>
              <a:rPr lang="en-US" sz="3399" dirty="0" err="1">
                <a:solidFill>
                  <a:srgbClr val="000000"/>
                </a:solidFill>
                <a:latin typeface="Be Vietnam"/>
              </a:rPr>
              <a:t>resultados</a:t>
            </a:r>
            <a:endParaRPr lang="en-US" sz="3399" dirty="0">
              <a:solidFill>
                <a:srgbClr val="000000"/>
              </a:solidFill>
              <a:latin typeface="Be Vietnam"/>
            </a:endParaRPr>
          </a:p>
        </p:txBody>
      </p:sp>
      <p:pic>
        <p:nvPicPr>
          <p:cNvPr id="33" name="Imagen 32">
            <a:extLst>
              <a:ext uri="{FF2B5EF4-FFF2-40B4-BE49-F238E27FC236}">
                <a16:creationId xmlns:a16="http://schemas.microsoft.com/office/drawing/2014/main" id="{236B8A03-A074-45CF-A491-4B2976BEAF4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-100" t="41786" r="11287" b="18101"/>
          <a:stretch/>
        </p:blipFill>
        <p:spPr>
          <a:xfrm>
            <a:off x="1832804" y="3429000"/>
            <a:ext cx="9238411" cy="5369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89143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1875" b="2187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306896" y="2816771"/>
            <a:ext cx="11778075" cy="6231656"/>
            <a:chOff x="0" y="0"/>
            <a:chExt cx="12879034" cy="6814162"/>
          </a:xfrm>
        </p:grpSpPr>
        <p:sp>
          <p:nvSpPr>
            <p:cNvPr id="4" name="Freeform 4"/>
            <p:cNvSpPr/>
            <p:nvPr/>
          </p:nvSpPr>
          <p:spPr>
            <a:xfrm>
              <a:off x="31750" y="31750"/>
              <a:ext cx="12815533" cy="6750662"/>
            </a:xfrm>
            <a:custGeom>
              <a:avLst/>
              <a:gdLst/>
              <a:ahLst/>
              <a:cxnLst/>
              <a:rect l="l" t="t" r="r" b="b"/>
              <a:pathLst>
                <a:path w="12815533" h="6750662">
                  <a:moveTo>
                    <a:pt x="12722823" y="6750662"/>
                  </a:moveTo>
                  <a:lnTo>
                    <a:pt x="92710" y="6750662"/>
                  </a:lnTo>
                  <a:cubicBezTo>
                    <a:pt x="41910" y="6750662"/>
                    <a:pt x="0" y="6708752"/>
                    <a:pt x="0" y="6657952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2721554" y="0"/>
                  </a:lnTo>
                  <a:cubicBezTo>
                    <a:pt x="12772354" y="0"/>
                    <a:pt x="12814264" y="41910"/>
                    <a:pt x="12814264" y="92710"/>
                  </a:cubicBezTo>
                  <a:lnTo>
                    <a:pt x="12814264" y="6656682"/>
                  </a:lnTo>
                  <a:cubicBezTo>
                    <a:pt x="12815533" y="6708752"/>
                    <a:pt x="12773623" y="6750662"/>
                    <a:pt x="12722823" y="6750662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12879034" cy="6814162"/>
            </a:xfrm>
            <a:custGeom>
              <a:avLst/>
              <a:gdLst/>
              <a:ahLst/>
              <a:cxnLst/>
              <a:rect l="l" t="t" r="r" b="b"/>
              <a:pathLst>
                <a:path w="12879034" h="6814162">
                  <a:moveTo>
                    <a:pt x="12754573" y="59690"/>
                  </a:moveTo>
                  <a:cubicBezTo>
                    <a:pt x="12790133" y="59690"/>
                    <a:pt x="12819344" y="88900"/>
                    <a:pt x="12819344" y="124460"/>
                  </a:cubicBezTo>
                  <a:lnTo>
                    <a:pt x="12819344" y="6689702"/>
                  </a:lnTo>
                  <a:cubicBezTo>
                    <a:pt x="12819344" y="6725262"/>
                    <a:pt x="12790133" y="6754472"/>
                    <a:pt x="12754573" y="6754472"/>
                  </a:cubicBezTo>
                  <a:lnTo>
                    <a:pt x="124460" y="6754472"/>
                  </a:lnTo>
                  <a:cubicBezTo>
                    <a:pt x="88900" y="6754472"/>
                    <a:pt x="59690" y="6725262"/>
                    <a:pt x="59690" y="6689702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2754573" y="59690"/>
                  </a:lnTo>
                  <a:moveTo>
                    <a:pt x="12754573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6689702"/>
                  </a:lnTo>
                  <a:cubicBezTo>
                    <a:pt x="0" y="6758282"/>
                    <a:pt x="55880" y="6814162"/>
                    <a:pt x="124460" y="6814162"/>
                  </a:cubicBezTo>
                  <a:lnTo>
                    <a:pt x="12754573" y="6814162"/>
                  </a:lnTo>
                  <a:cubicBezTo>
                    <a:pt x="12823154" y="6814162"/>
                    <a:pt x="12879034" y="6758282"/>
                    <a:pt x="12879034" y="6689702"/>
                  </a:cubicBezTo>
                  <a:lnTo>
                    <a:pt x="12879034" y="124460"/>
                  </a:lnTo>
                  <a:cubicBezTo>
                    <a:pt x="12879034" y="55880"/>
                    <a:pt x="12823154" y="0"/>
                    <a:pt x="12754573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2293090" y="2995292"/>
            <a:ext cx="560936" cy="59953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13479417" y="7633965"/>
            <a:ext cx="3779883" cy="1414462"/>
            <a:chOff x="0" y="0"/>
            <a:chExt cx="5039844" cy="1885950"/>
          </a:xfrm>
        </p:grpSpPr>
        <p:grpSp>
          <p:nvGrpSpPr>
            <p:cNvPr id="8" name="Group 8"/>
            <p:cNvGrpSpPr/>
            <p:nvPr/>
          </p:nvGrpSpPr>
          <p:grpSpPr>
            <a:xfrm>
              <a:off x="262914" y="282688"/>
              <a:ext cx="4776929" cy="1603262"/>
              <a:chOff x="0" y="0"/>
              <a:chExt cx="2995120" cy="100524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31750" y="31750"/>
                <a:ext cx="2931620" cy="941740"/>
              </a:xfrm>
              <a:custGeom>
                <a:avLst/>
                <a:gdLst/>
                <a:ahLst/>
                <a:cxnLst/>
                <a:rect l="l" t="t" r="r" b="b"/>
                <a:pathLst>
                  <a:path w="2931620" h="941740">
                    <a:moveTo>
                      <a:pt x="2838910" y="941740"/>
                    </a:moveTo>
                    <a:lnTo>
                      <a:pt x="92710" y="941740"/>
                    </a:lnTo>
                    <a:cubicBezTo>
                      <a:pt x="41910" y="941740"/>
                      <a:pt x="0" y="899830"/>
                      <a:pt x="0" y="849030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2837640" y="0"/>
                    </a:lnTo>
                    <a:cubicBezTo>
                      <a:pt x="2888440" y="0"/>
                      <a:pt x="2930350" y="41910"/>
                      <a:pt x="2930350" y="92710"/>
                    </a:cubicBezTo>
                    <a:lnTo>
                      <a:pt x="2930350" y="847760"/>
                    </a:lnTo>
                    <a:cubicBezTo>
                      <a:pt x="2931620" y="899830"/>
                      <a:pt x="2889710" y="941740"/>
                      <a:pt x="2838910" y="94174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0" name="Freeform 10"/>
              <p:cNvSpPr/>
              <p:nvPr/>
            </p:nvSpPr>
            <p:spPr>
              <a:xfrm>
                <a:off x="0" y="0"/>
                <a:ext cx="2995120" cy="1005241"/>
              </a:xfrm>
              <a:custGeom>
                <a:avLst/>
                <a:gdLst/>
                <a:ahLst/>
                <a:cxnLst/>
                <a:rect l="l" t="t" r="r" b="b"/>
                <a:pathLst>
                  <a:path w="2995120" h="1005241">
                    <a:moveTo>
                      <a:pt x="2870660" y="59690"/>
                    </a:moveTo>
                    <a:cubicBezTo>
                      <a:pt x="2906220" y="59690"/>
                      <a:pt x="2935430" y="88900"/>
                      <a:pt x="2935430" y="124460"/>
                    </a:cubicBezTo>
                    <a:lnTo>
                      <a:pt x="2935430" y="880781"/>
                    </a:lnTo>
                    <a:cubicBezTo>
                      <a:pt x="2935430" y="916341"/>
                      <a:pt x="2906220" y="945551"/>
                      <a:pt x="2870660" y="945551"/>
                    </a:cubicBezTo>
                    <a:lnTo>
                      <a:pt x="124460" y="945551"/>
                    </a:lnTo>
                    <a:cubicBezTo>
                      <a:pt x="88900" y="945551"/>
                      <a:pt x="59690" y="916341"/>
                      <a:pt x="59690" y="880781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2870660" y="59690"/>
                    </a:lnTo>
                    <a:moveTo>
                      <a:pt x="287066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80781"/>
                    </a:lnTo>
                    <a:cubicBezTo>
                      <a:pt x="0" y="949361"/>
                      <a:pt x="55880" y="1005241"/>
                      <a:pt x="124460" y="1005241"/>
                    </a:cubicBezTo>
                    <a:lnTo>
                      <a:pt x="2870660" y="1005241"/>
                    </a:lnTo>
                    <a:cubicBezTo>
                      <a:pt x="2939240" y="1005241"/>
                      <a:pt x="2995120" y="949361"/>
                      <a:pt x="2995120" y="880781"/>
                    </a:cubicBezTo>
                    <a:lnTo>
                      <a:pt x="2995120" y="124460"/>
                    </a:lnTo>
                    <a:cubicBezTo>
                      <a:pt x="2995120" y="55880"/>
                      <a:pt x="2939240" y="0"/>
                      <a:pt x="287066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id="11" name="Group 11"/>
            <p:cNvGrpSpPr/>
            <p:nvPr/>
          </p:nvGrpSpPr>
          <p:grpSpPr>
            <a:xfrm>
              <a:off x="0" y="0"/>
              <a:ext cx="4776929" cy="1603262"/>
              <a:chOff x="0" y="0"/>
              <a:chExt cx="2995120" cy="100524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31750" y="31750"/>
                <a:ext cx="2931620" cy="941740"/>
              </a:xfrm>
              <a:custGeom>
                <a:avLst/>
                <a:gdLst/>
                <a:ahLst/>
                <a:cxnLst/>
                <a:rect l="l" t="t" r="r" b="b"/>
                <a:pathLst>
                  <a:path w="2931620" h="941740">
                    <a:moveTo>
                      <a:pt x="2838910" y="941740"/>
                    </a:moveTo>
                    <a:lnTo>
                      <a:pt x="92710" y="941740"/>
                    </a:lnTo>
                    <a:cubicBezTo>
                      <a:pt x="41910" y="941740"/>
                      <a:pt x="0" y="899830"/>
                      <a:pt x="0" y="849030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2837640" y="0"/>
                    </a:lnTo>
                    <a:cubicBezTo>
                      <a:pt x="2888440" y="0"/>
                      <a:pt x="2930350" y="41910"/>
                      <a:pt x="2930350" y="92710"/>
                    </a:cubicBezTo>
                    <a:lnTo>
                      <a:pt x="2930350" y="847760"/>
                    </a:lnTo>
                    <a:cubicBezTo>
                      <a:pt x="2931620" y="899830"/>
                      <a:pt x="2889710" y="941740"/>
                      <a:pt x="2838910" y="94174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3" name="Freeform 13"/>
              <p:cNvSpPr/>
              <p:nvPr/>
            </p:nvSpPr>
            <p:spPr>
              <a:xfrm>
                <a:off x="0" y="0"/>
                <a:ext cx="2995120" cy="1005241"/>
              </a:xfrm>
              <a:custGeom>
                <a:avLst/>
                <a:gdLst/>
                <a:ahLst/>
                <a:cxnLst/>
                <a:rect l="l" t="t" r="r" b="b"/>
                <a:pathLst>
                  <a:path w="2995120" h="1005241">
                    <a:moveTo>
                      <a:pt x="2870660" y="59690"/>
                    </a:moveTo>
                    <a:cubicBezTo>
                      <a:pt x="2906220" y="59690"/>
                      <a:pt x="2935430" y="88900"/>
                      <a:pt x="2935430" y="124460"/>
                    </a:cubicBezTo>
                    <a:lnTo>
                      <a:pt x="2935430" y="880781"/>
                    </a:lnTo>
                    <a:cubicBezTo>
                      <a:pt x="2935430" y="916341"/>
                      <a:pt x="2906220" y="945551"/>
                      <a:pt x="2870660" y="945551"/>
                    </a:cubicBezTo>
                    <a:lnTo>
                      <a:pt x="124460" y="945551"/>
                    </a:lnTo>
                    <a:cubicBezTo>
                      <a:pt x="88900" y="945551"/>
                      <a:pt x="59690" y="916341"/>
                      <a:pt x="59690" y="880781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2870660" y="59690"/>
                    </a:lnTo>
                    <a:moveTo>
                      <a:pt x="287066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80781"/>
                    </a:lnTo>
                    <a:cubicBezTo>
                      <a:pt x="0" y="949361"/>
                      <a:pt x="55880" y="1005241"/>
                      <a:pt x="124460" y="1005241"/>
                    </a:cubicBezTo>
                    <a:lnTo>
                      <a:pt x="2870660" y="1005241"/>
                    </a:lnTo>
                    <a:cubicBezTo>
                      <a:pt x="2939240" y="1005241"/>
                      <a:pt x="2995120" y="949361"/>
                      <a:pt x="2995120" y="880781"/>
                    </a:cubicBezTo>
                    <a:lnTo>
                      <a:pt x="2995120" y="124460"/>
                    </a:lnTo>
                    <a:cubicBezTo>
                      <a:pt x="2995120" y="55880"/>
                      <a:pt x="2939240" y="0"/>
                      <a:pt x="287066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</p:grpSp>
      <p:grpSp>
        <p:nvGrpSpPr>
          <p:cNvPr id="14" name="Group 14"/>
          <p:cNvGrpSpPr/>
          <p:nvPr/>
        </p:nvGrpSpPr>
        <p:grpSpPr>
          <a:xfrm>
            <a:off x="13479417" y="5968648"/>
            <a:ext cx="3779883" cy="1414462"/>
            <a:chOff x="0" y="0"/>
            <a:chExt cx="5039844" cy="1885950"/>
          </a:xfrm>
        </p:grpSpPr>
        <p:grpSp>
          <p:nvGrpSpPr>
            <p:cNvPr id="15" name="Group 15"/>
            <p:cNvGrpSpPr/>
            <p:nvPr/>
          </p:nvGrpSpPr>
          <p:grpSpPr>
            <a:xfrm>
              <a:off x="262914" y="282688"/>
              <a:ext cx="4776929" cy="1603262"/>
              <a:chOff x="0" y="0"/>
              <a:chExt cx="2995120" cy="100524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31750" y="31750"/>
                <a:ext cx="2931620" cy="941740"/>
              </a:xfrm>
              <a:custGeom>
                <a:avLst/>
                <a:gdLst/>
                <a:ahLst/>
                <a:cxnLst/>
                <a:rect l="l" t="t" r="r" b="b"/>
                <a:pathLst>
                  <a:path w="2931620" h="941740">
                    <a:moveTo>
                      <a:pt x="2838910" y="941740"/>
                    </a:moveTo>
                    <a:lnTo>
                      <a:pt x="92710" y="941740"/>
                    </a:lnTo>
                    <a:cubicBezTo>
                      <a:pt x="41910" y="941740"/>
                      <a:pt x="0" y="899830"/>
                      <a:pt x="0" y="849030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2837640" y="0"/>
                    </a:lnTo>
                    <a:cubicBezTo>
                      <a:pt x="2888440" y="0"/>
                      <a:pt x="2930350" y="41910"/>
                      <a:pt x="2930350" y="92710"/>
                    </a:cubicBezTo>
                    <a:lnTo>
                      <a:pt x="2930350" y="847760"/>
                    </a:lnTo>
                    <a:cubicBezTo>
                      <a:pt x="2931620" y="899830"/>
                      <a:pt x="2889710" y="941740"/>
                      <a:pt x="2838910" y="94174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7" name="Freeform 17"/>
              <p:cNvSpPr/>
              <p:nvPr/>
            </p:nvSpPr>
            <p:spPr>
              <a:xfrm>
                <a:off x="0" y="0"/>
                <a:ext cx="2995120" cy="1005241"/>
              </a:xfrm>
              <a:custGeom>
                <a:avLst/>
                <a:gdLst/>
                <a:ahLst/>
                <a:cxnLst/>
                <a:rect l="l" t="t" r="r" b="b"/>
                <a:pathLst>
                  <a:path w="2995120" h="1005241">
                    <a:moveTo>
                      <a:pt x="2870660" y="59690"/>
                    </a:moveTo>
                    <a:cubicBezTo>
                      <a:pt x="2906220" y="59690"/>
                      <a:pt x="2935430" y="88900"/>
                      <a:pt x="2935430" y="124460"/>
                    </a:cubicBezTo>
                    <a:lnTo>
                      <a:pt x="2935430" y="880781"/>
                    </a:lnTo>
                    <a:cubicBezTo>
                      <a:pt x="2935430" y="916341"/>
                      <a:pt x="2906220" y="945551"/>
                      <a:pt x="2870660" y="945551"/>
                    </a:cubicBezTo>
                    <a:lnTo>
                      <a:pt x="124460" y="945551"/>
                    </a:lnTo>
                    <a:cubicBezTo>
                      <a:pt x="88900" y="945551"/>
                      <a:pt x="59690" y="916341"/>
                      <a:pt x="59690" y="880781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2870660" y="59690"/>
                    </a:lnTo>
                    <a:moveTo>
                      <a:pt x="287066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80781"/>
                    </a:lnTo>
                    <a:cubicBezTo>
                      <a:pt x="0" y="949361"/>
                      <a:pt x="55880" y="1005241"/>
                      <a:pt x="124460" y="1005241"/>
                    </a:cubicBezTo>
                    <a:lnTo>
                      <a:pt x="2870660" y="1005241"/>
                    </a:lnTo>
                    <a:cubicBezTo>
                      <a:pt x="2939240" y="1005241"/>
                      <a:pt x="2995120" y="949361"/>
                      <a:pt x="2995120" y="880781"/>
                    </a:cubicBezTo>
                    <a:lnTo>
                      <a:pt x="2995120" y="124460"/>
                    </a:lnTo>
                    <a:cubicBezTo>
                      <a:pt x="2995120" y="55880"/>
                      <a:pt x="2939240" y="0"/>
                      <a:pt x="287066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id="18" name="Group 18"/>
            <p:cNvGrpSpPr/>
            <p:nvPr/>
          </p:nvGrpSpPr>
          <p:grpSpPr>
            <a:xfrm>
              <a:off x="0" y="0"/>
              <a:ext cx="4776929" cy="1603262"/>
              <a:chOff x="0" y="0"/>
              <a:chExt cx="2995120" cy="100524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31750" y="31750"/>
                <a:ext cx="2931620" cy="941740"/>
              </a:xfrm>
              <a:custGeom>
                <a:avLst/>
                <a:gdLst/>
                <a:ahLst/>
                <a:cxnLst/>
                <a:rect l="l" t="t" r="r" b="b"/>
                <a:pathLst>
                  <a:path w="2931620" h="941740">
                    <a:moveTo>
                      <a:pt x="2838910" y="941740"/>
                    </a:moveTo>
                    <a:lnTo>
                      <a:pt x="92710" y="941740"/>
                    </a:lnTo>
                    <a:cubicBezTo>
                      <a:pt x="41910" y="941740"/>
                      <a:pt x="0" y="899830"/>
                      <a:pt x="0" y="849030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2837640" y="0"/>
                    </a:lnTo>
                    <a:cubicBezTo>
                      <a:pt x="2888440" y="0"/>
                      <a:pt x="2930350" y="41910"/>
                      <a:pt x="2930350" y="92710"/>
                    </a:cubicBezTo>
                    <a:lnTo>
                      <a:pt x="2930350" y="847760"/>
                    </a:lnTo>
                    <a:cubicBezTo>
                      <a:pt x="2931620" y="899830"/>
                      <a:pt x="2889710" y="941740"/>
                      <a:pt x="2838910" y="94174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20" name="Freeform 20"/>
              <p:cNvSpPr/>
              <p:nvPr/>
            </p:nvSpPr>
            <p:spPr>
              <a:xfrm>
                <a:off x="0" y="0"/>
                <a:ext cx="2995120" cy="1005241"/>
              </a:xfrm>
              <a:custGeom>
                <a:avLst/>
                <a:gdLst/>
                <a:ahLst/>
                <a:cxnLst/>
                <a:rect l="l" t="t" r="r" b="b"/>
                <a:pathLst>
                  <a:path w="2995120" h="1005241">
                    <a:moveTo>
                      <a:pt x="2870660" y="59690"/>
                    </a:moveTo>
                    <a:cubicBezTo>
                      <a:pt x="2906220" y="59690"/>
                      <a:pt x="2935430" y="88900"/>
                      <a:pt x="2935430" y="124460"/>
                    </a:cubicBezTo>
                    <a:lnTo>
                      <a:pt x="2935430" y="880781"/>
                    </a:lnTo>
                    <a:cubicBezTo>
                      <a:pt x="2935430" y="916341"/>
                      <a:pt x="2906220" y="945551"/>
                      <a:pt x="2870660" y="945551"/>
                    </a:cubicBezTo>
                    <a:lnTo>
                      <a:pt x="124460" y="945551"/>
                    </a:lnTo>
                    <a:cubicBezTo>
                      <a:pt x="88900" y="945551"/>
                      <a:pt x="59690" y="916341"/>
                      <a:pt x="59690" y="880781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2870660" y="59690"/>
                    </a:lnTo>
                    <a:moveTo>
                      <a:pt x="287066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80781"/>
                    </a:lnTo>
                    <a:cubicBezTo>
                      <a:pt x="0" y="949361"/>
                      <a:pt x="55880" y="1005241"/>
                      <a:pt x="124460" y="1005241"/>
                    </a:cubicBezTo>
                    <a:lnTo>
                      <a:pt x="2870660" y="1005241"/>
                    </a:lnTo>
                    <a:cubicBezTo>
                      <a:pt x="2939240" y="1005241"/>
                      <a:pt x="2995120" y="949361"/>
                      <a:pt x="2995120" y="880781"/>
                    </a:cubicBezTo>
                    <a:lnTo>
                      <a:pt x="2995120" y="124460"/>
                    </a:lnTo>
                    <a:cubicBezTo>
                      <a:pt x="2995120" y="55880"/>
                      <a:pt x="2939240" y="0"/>
                      <a:pt x="287066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</p:grpSp>
      <p:grpSp>
        <p:nvGrpSpPr>
          <p:cNvPr id="21" name="Group 21"/>
          <p:cNvGrpSpPr/>
          <p:nvPr/>
        </p:nvGrpSpPr>
        <p:grpSpPr>
          <a:xfrm>
            <a:off x="13479417" y="1334809"/>
            <a:ext cx="3779883" cy="1200762"/>
            <a:chOff x="0" y="0"/>
            <a:chExt cx="4133208" cy="1313003"/>
          </a:xfrm>
        </p:grpSpPr>
        <p:sp>
          <p:nvSpPr>
            <p:cNvPr id="22" name="Freeform 22"/>
            <p:cNvSpPr/>
            <p:nvPr/>
          </p:nvSpPr>
          <p:spPr>
            <a:xfrm>
              <a:off x="31750" y="31750"/>
              <a:ext cx="4069709" cy="1249503"/>
            </a:xfrm>
            <a:custGeom>
              <a:avLst/>
              <a:gdLst/>
              <a:ahLst/>
              <a:cxnLst/>
              <a:rect l="l" t="t" r="r" b="b"/>
              <a:pathLst>
                <a:path w="4069709" h="1249503">
                  <a:moveTo>
                    <a:pt x="3976998" y="1249503"/>
                  </a:moveTo>
                  <a:lnTo>
                    <a:pt x="92710" y="1249503"/>
                  </a:lnTo>
                  <a:cubicBezTo>
                    <a:pt x="41910" y="1249503"/>
                    <a:pt x="0" y="1207593"/>
                    <a:pt x="0" y="1156793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3975728" y="0"/>
                  </a:lnTo>
                  <a:cubicBezTo>
                    <a:pt x="4026528" y="0"/>
                    <a:pt x="4068438" y="41910"/>
                    <a:pt x="4068438" y="92710"/>
                  </a:cubicBezTo>
                  <a:lnTo>
                    <a:pt x="4068438" y="1155523"/>
                  </a:lnTo>
                  <a:cubicBezTo>
                    <a:pt x="4069709" y="1207593"/>
                    <a:pt x="4027798" y="1249503"/>
                    <a:pt x="3976998" y="1249503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3" name="Freeform 23"/>
            <p:cNvSpPr/>
            <p:nvPr/>
          </p:nvSpPr>
          <p:spPr>
            <a:xfrm>
              <a:off x="0" y="0"/>
              <a:ext cx="4133209" cy="1313003"/>
            </a:xfrm>
            <a:custGeom>
              <a:avLst/>
              <a:gdLst/>
              <a:ahLst/>
              <a:cxnLst/>
              <a:rect l="l" t="t" r="r" b="b"/>
              <a:pathLst>
                <a:path w="4133209" h="1313003">
                  <a:moveTo>
                    <a:pt x="4008748" y="59690"/>
                  </a:moveTo>
                  <a:cubicBezTo>
                    <a:pt x="4044308" y="59690"/>
                    <a:pt x="4073518" y="88900"/>
                    <a:pt x="4073518" y="124460"/>
                  </a:cubicBezTo>
                  <a:lnTo>
                    <a:pt x="4073518" y="1188543"/>
                  </a:lnTo>
                  <a:cubicBezTo>
                    <a:pt x="4073518" y="1224103"/>
                    <a:pt x="4044308" y="1253313"/>
                    <a:pt x="4008748" y="1253313"/>
                  </a:cubicBezTo>
                  <a:lnTo>
                    <a:pt x="124460" y="1253313"/>
                  </a:lnTo>
                  <a:cubicBezTo>
                    <a:pt x="88900" y="1253313"/>
                    <a:pt x="59690" y="1224103"/>
                    <a:pt x="59690" y="1188543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4008748" y="59690"/>
                  </a:lnTo>
                  <a:moveTo>
                    <a:pt x="4008748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188543"/>
                  </a:lnTo>
                  <a:cubicBezTo>
                    <a:pt x="0" y="1257123"/>
                    <a:pt x="55880" y="1313003"/>
                    <a:pt x="124460" y="1313003"/>
                  </a:cubicBezTo>
                  <a:lnTo>
                    <a:pt x="4008748" y="1313003"/>
                  </a:lnTo>
                  <a:cubicBezTo>
                    <a:pt x="4077329" y="1313003"/>
                    <a:pt x="4133209" y="1257123"/>
                    <a:pt x="4133209" y="1188543"/>
                  </a:cubicBezTo>
                  <a:lnTo>
                    <a:pt x="4133209" y="124460"/>
                  </a:lnTo>
                  <a:cubicBezTo>
                    <a:pt x="4133209" y="55880"/>
                    <a:pt x="4077329" y="0"/>
                    <a:pt x="4008748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id="24" name="Picture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6292750" y="1640114"/>
            <a:ext cx="590151" cy="590151"/>
          </a:xfrm>
          <a:prstGeom prst="rect">
            <a:avLst/>
          </a:prstGeom>
        </p:spPr>
      </p:pic>
      <p:grpSp>
        <p:nvGrpSpPr>
          <p:cNvPr id="25" name="Group 25"/>
          <p:cNvGrpSpPr/>
          <p:nvPr/>
        </p:nvGrpSpPr>
        <p:grpSpPr>
          <a:xfrm>
            <a:off x="1306896" y="1334809"/>
            <a:ext cx="11778075" cy="1173012"/>
            <a:chOff x="0" y="0"/>
            <a:chExt cx="13253052" cy="1319910"/>
          </a:xfrm>
        </p:grpSpPr>
        <p:sp>
          <p:nvSpPr>
            <p:cNvPr id="26" name="Freeform 26"/>
            <p:cNvSpPr/>
            <p:nvPr/>
          </p:nvSpPr>
          <p:spPr>
            <a:xfrm>
              <a:off x="31750" y="31750"/>
              <a:ext cx="13189553" cy="1256410"/>
            </a:xfrm>
            <a:custGeom>
              <a:avLst/>
              <a:gdLst/>
              <a:ahLst/>
              <a:cxnLst/>
              <a:rect l="l" t="t" r="r" b="b"/>
              <a:pathLst>
                <a:path w="13189553" h="1256410">
                  <a:moveTo>
                    <a:pt x="13096842" y="1256409"/>
                  </a:moveTo>
                  <a:lnTo>
                    <a:pt x="92710" y="1256409"/>
                  </a:lnTo>
                  <a:cubicBezTo>
                    <a:pt x="41910" y="1256409"/>
                    <a:pt x="0" y="1214500"/>
                    <a:pt x="0" y="1163699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3095573" y="0"/>
                  </a:lnTo>
                  <a:cubicBezTo>
                    <a:pt x="13146373" y="0"/>
                    <a:pt x="13188283" y="41910"/>
                    <a:pt x="13188283" y="92710"/>
                  </a:cubicBezTo>
                  <a:lnTo>
                    <a:pt x="13188283" y="1162430"/>
                  </a:lnTo>
                  <a:cubicBezTo>
                    <a:pt x="13189553" y="1214500"/>
                    <a:pt x="13147642" y="1256410"/>
                    <a:pt x="13096842" y="125641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7" name="Freeform 27"/>
            <p:cNvSpPr/>
            <p:nvPr/>
          </p:nvSpPr>
          <p:spPr>
            <a:xfrm>
              <a:off x="0" y="0"/>
              <a:ext cx="13253053" cy="1319910"/>
            </a:xfrm>
            <a:custGeom>
              <a:avLst/>
              <a:gdLst/>
              <a:ahLst/>
              <a:cxnLst/>
              <a:rect l="l" t="t" r="r" b="b"/>
              <a:pathLst>
                <a:path w="13253053" h="1319910">
                  <a:moveTo>
                    <a:pt x="13128592" y="59690"/>
                  </a:moveTo>
                  <a:cubicBezTo>
                    <a:pt x="13164153" y="59690"/>
                    <a:pt x="13193362" y="88900"/>
                    <a:pt x="13193362" y="124460"/>
                  </a:cubicBezTo>
                  <a:lnTo>
                    <a:pt x="13193362" y="1195450"/>
                  </a:lnTo>
                  <a:cubicBezTo>
                    <a:pt x="13193362" y="1231010"/>
                    <a:pt x="13164153" y="1260220"/>
                    <a:pt x="13128592" y="1260220"/>
                  </a:cubicBezTo>
                  <a:lnTo>
                    <a:pt x="124460" y="1260220"/>
                  </a:lnTo>
                  <a:cubicBezTo>
                    <a:pt x="88900" y="1260220"/>
                    <a:pt x="59690" y="1231010"/>
                    <a:pt x="59690" y="1195450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3128592" y="59690"/>
                  </a:lnTo>
                  <a:moveTo>
                    <a:pt x="13128592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195450"/>
                  </a:lnTo>
                  <a:cubicBezTo>
                    <a:pt x="0" y="1264030"/>
                    <a:pt x="55880" y="1319910"/>
                    <a:pt x="124460" y="1319910"/>
                  </a:cubicBezTo>
                  <a:lnTo>
                    <a:pt x="13128592" y="1319910"/>
                  </a:lnTo>
                  <a:cubicBezTo>
                    <a:pt x="13197173" y="1319910"/>
                    <a:pt x="13253053" y="1264030"/>
                    <a:pt x="13253053" y="1195450"/>
                  </a:cubicBezTo>
                  <a:lnTo>
                    <a:pt x="13253053" y="124460"/>
                  </a:lnTo>
                  <a:cubicBezTo>
                    <a:pt x="13253053" y="55880"/>
                    <a:pt x="13197173" y="0"/>
                    <a:pt x="13128592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29" name="TextBox 29"/>
          <p:cNvSpPr txBox="1"/>
          <p:nvPr/>
        </p:nvSpPr>
        <p:spPr>
          <a:xfrm>
            <a:off x="13667078" y="7812516"/>
            <a:ext cx="3207375" cy="781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80"/>
              </a:lnSpc>
            </a:pPr>
            <a:r>
              <a:rPr lang="en-US" sz="5150">
                <a:solidFill>
                  <a:srgbClr val="000000"/>
                </a:solidFill>
                <a:latin typeface="Space Mono"/>
              </a:rPr>
              <a:t>Cancelar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3667078" y="6147200"/>
            <a:ext cx="3207375" cy="847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sz="5600">
                <a:solidFill>
                  <a:srgbClr val="000000"/>
                </a:solidFill>
                <a:latin typeface="Space Mono"/>
              </a:rPr>
              <a:t>GUARDAR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3873087" y="1626040"/>
            <a:ext cx="1753224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spc="44">
                <a:solidFill>
                  <a:srgbClr val="000000"/>
                </a:solidFill>
                <a:latin typeface="Be Vietnam"/>
              </a:rPr>
              <a:t>Buscar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441285" y="1579050"/>
            <a:ext cx="7282429" cy="570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 err="1">
                <a:solidFill>
                  <a:srgbClr val="000000"/>
                </a:solidFill>
                <a:latin typeface="Be Vietnam"/>
              </a:rPr>
              <a:t>Pagina</a:t>
            </a:r>
            <a:r>
              <a:rPr lang="en-US" sz="3399" dirty="0">
                <a:solidFill>
                  <a:srgbClr val="000000"/>
                </a:solidFill>
                <a:latin typeface="Be Vietnam"/>
              </a:rPr>
              <a:t> web </a:t>
            </a:r>
            <a:r>
              <a:rPr lang="en-US" sz="3399" dirty="0" err="1">
                <a:solidFill>
                  <a:srgbClr val="000000"/>
                </a:solidFill>
                <a:latin typeface="Be Vietnam"/>
              </a:rPr>
              <a:t>resultados</a:t>
            </a:r>
            <a:endParaRPr lang="en-US" sz="3399" dirty="0">
              <a:solidFill>
                <a:srgbClr val="000000"/>
              </a:solidFill>
              <a:latin typeface="Be Vietnam"/>
            </a:endParaRPr>
          </a:p>
        </p:txBody>
      </p:sp>
      <p:pic>
        <p:nvPicPr>
          <p:cNvPr id="33" name="Imagen 32">
            <a:extLst>
              <a:ext uri="{FF2B5EF4-FFF2-40B4-BE49-F238E27FC236}">
                <a16:creationId xmlns:a16="http://schemas.microsoft.com/office/drawing/2014/main" id="{236B8A03-A074-45CF-A491-4B2976BEAF4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-36" t="81958" r="25874" b="949"/>
          <a:stretch/>
        </p:blipFill>
        <p:spPr>
          <a:xfrm>
            <a:off x="1542269" y="4417549"/>
            <a:ext cx="10715273" cy="3178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7542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1875" b="2187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306896" y="2816771"/>
            <a:ext cx="11778075" cy="6231656"/>
            <a:chOff x="0" y="0"/>
            <a:chExt cx="12879034" cy="6814162"/>
          </a:xfrm>
        </p:grpSpPr>
        <p:sp>
          <p:nvSpPr>
            <p:cNvPr id="4" name="Freeform 4"/>
            <p:cNvSpPr/>
            <p:nvPr/>
          </p:nvSpPr>
          <p:spPr>
            <a:xfrm>
              <a:off x="31750" y="31750"/>
              <a:ext cx="12815533" cy="6750662"/>
            </a:xfrm>
            <a:custGeom>
              <a:avLst/>
              <a:gdLst/>
              <a:ahLst/>
              <a:cxnLst/>
              <a:rect l="l" t="t" r="r" b="b"/>
              <a:pathLst>
                <a:path w="12815533" h="6750662">
                  <a:moveTo>
                    <a:pt x="12722823" y="6750662"/>
                  </a:moveTo>
                  <a:lnTo>
                    <a:pt x="92710" y="6750662"/>
                  </a:lnTo>
                  <a:cubicBezTo>
                    <a:pt x="41910" y="6750662"/>
                    <a:pt x="0" y="6708752"/>
                    <a:pt x="0" y="6657952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2721554" y="0"/>
                  </a:lnTo>
                  <a:cubicBezTo>
                    <a:pt x="12772354" y="0"/>
                    <a:pt x="12814264" y="41910"/>
                    <a:pt x="12814264" y="92710"/>
                  </a:cubicBezTo>
                  <a:lnTo>
                    <a:pt x="12814264" y="6656682"/>
                  </a:lnTo>
                  <a:cubicBezTo>
                    <a:pt x="12815533" y="6708752"/>
                    <a:pt x="12773623" y="6750662"/>
                    <a:pt x="12722823" y="6750662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12879034" cy="6814162"/>
            </a:xfrm>
            <a:custGeom>
              <a:avLst/>
              <a:gdLst/>
              <a:ahLst/>
              <a:cxnLst/>
              <a:rect l="l" t="t" r="r" b="b"/>
              <a:pathLst>
                <a:path w="12879034" h="6814162">
                  <a:moveTo>
                    <a:pt x="12754573" y="59690"/>
                  </a:moveTo>
                  <a:cubicBezTo>
                    <a:pt x="12790133" y="59690"/>
                    <a:pt x="12819344" y="88900"/>
                    <a:pt x="12819344" y="124460"/>
                  </a:cubicBezTo>
                  <a:lnTo>
                    <a:pt x="12819344" y="6689702"/>
                  </a:lnTo>
                  <a:cubicBezTo>
                    <a:pt x="12819344" y="6725262"/>
                    <a:pt x="12790133" y="6754472"/>
                    <a:pt x="12754573" y="6754472"/>
                  </a:cubicBezTo>
                  <a:lnTo>
                    <a:pt x="124460" y="6754472"/>
                  </a:lnTo>
                  <a:cubicBezTo>
                    <a:pt x="88900" y="6754472"/>
                    <a:pt x="59690" y="6725262"/>
                    <a:pt x="59690" y="6689702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2754573" y="59690"/>
                  </a:lnTo>
                  <a:moveTo>
                    <a:pt x="12754573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6689702"/>
                  </a:lnTo>
                  <a:cubicBezTo>
                    <a:pt x="0" y="6758282"/>
                    <a:pt x="55880" y="6814162"/>
                    <a:pt x="124460" y="6814162"/>
                  </a:cubicBezTo>
                  <a:lnTo>
                    <a:pt x="12754573" y="6814162"/>
                  </a:lnTo>
                  <a:cubicBezTo>
                    <a:pt x="12823154" y="6814162"/>
                    <a:pt x="12879034" y="6758282"/>
                    <a:pt x="12879034" y="6689702"/>
                  </a:cubicBezTo>
                  <a:lnTo>
                    <a:pt x="12879034" y="124460"/>
                  </a:lnTo>
                  <a:cubicBezTo>
                    <a:pt x="12879034" y="55880"/>
                    <a:pt x="12823154" y="0"/>
                    <a:pt x="12754573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2293090" y="2995292"/>
            <a:ext cx="560936" cy="59953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13479417" y="7633965"/>
            <a:ext cx="3779883" cy="1414462"/>
            <a:chOff x="0" y="0"/>
            <a:chExt cx="5039844" cy="1885950"/>
          </a:xfrm>
        </p:grpSpPr>
        <p:grpSp>
          <p:nvGrpSpPr>
            <p:cNvPr id="8" name="Group 8"/>
            <p:cNvGrpSpPr/>
            <p:nvPr/>
          </p:nvGrpSpPr>
          <p:grpSpPr>
            <a:xfrm>
              <a:off x="262914" y="282688"/>
              <a:ext cx="4776929" cy="1603262"/>
              <a:chOff x="0" y="0"/>
              <a:chExt cx="2995120" cy="100524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31750" y="31750"/>
                <a:ext cx="2931620" cy="941740"/>
              </a:xfrm>
              <a:custGeom>
                <a:avLst/>
                <a:gdLst/>
                <a:ahLst/>
                <a:cxnLst/>
                <a:rect l="l" t="t" r="r" b="b"/>
                <a:pathLst>
                  <a:path w="2931620" h="941740">
                    <a:moveTo>
                      <a:pt x="2838910" y="941740"/>
                    </a:moveTo>
                    <a:lnTo>
                      <a:pt x="92710" y="941740"/>
                    </a:lnTo>
                    <a:cubicBezTo>
                      <a:pt x="41910" y="941740"/>
                      <a:pt x="0" y="899830"/>
                      <a:pt x="0" y="849030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2837640" y="0"/>
                    </a:lnTo>
                    <a:cubicBezTo>
                      <a:pt x="2888440" y="0"/>
                      <a:pt x="2930350" y="41910"/>
                      <a:pt x="2930350" y="92710"/>
                    </a:cubicBezTo>
                    <a:lnTo>
                      <a:pt x="2930350" y="847760"/>
                    </a:lnTo>
                    <a:cubicBezTo>
                      <a:pt x="2931620" y="899830"/>
                      <a:pt x="2889710" y="941740"/>
                      <a:pt x="2838910" y="94174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0" name="Freeform 10"/>
              <p:cNvSpPr/>
              <p:nvPr/>
            </p:nvSpPr>
            <p:spPr>
              <a:xfrm>
                <a:off x="0" y="0"/>
                <a:ext cx="2995120" cy="1005241"/>
              </a:xfrm>
              <a:custGeom>
                <a:avLst/>
                <a:gdLst/>
                <a:ahLst/>
                <a:cxnLst/>
                <a:rect l="l" t="t" r="r" b="b"/>
                <a:pathLst>
                  <a:path w="2995120" h="1005241">
                    <a:moveTo>
                      <a:pt x="2870660" y="59690"/>
                    </a:moveTo>
                    <a:cubicBezTo>
                      <a:pt x="2906220" y="59690"/>
                      <a:pt x="2935430" y="88900"/>
                      <a:pt x="2935430" y="124460"/>
                    </a:cubicBezTo>
                    <a:lnTo>
                      <a:pt x="2935430" y="880781"/>
                    </a:lnTo>
                    <a:cubicBezTo>
                      <a:pt x="2935430" y="916341"/>
                      <a:pt x="2906220" y="945551"/>
                      <a:pt x="2870660" y="945551"/>
                    </a:cubicBezTo>
                    <a:lnTo>
                      <a:pt x="124460" y="945551"/>
                    </a:lnTo>
                    <a:cubicBezTo>
                      <a:pt x="88900" y="945551"/>
                      <a:pt x="59690" y="916341"/>
                      <a:pt x="59690" y="880781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2870660" y="59690"/>
                    </a:lnTo>
                    <a:moveTo>
                      <a:pt x="287066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80781"/>
                    </a:lnTo>
                    <a:cubicBezTo>
                      <a:pt x="0" y="949361"/>
                      <a:pt x="55880" y="1005241"/>
                      <a:pt x="124460" y="1005241"/>
                    </a:cubicBezTo>
                    <a:lnTo>
                      <a:pt x="2870660" y="1005241"/>
                    </a:lnTo>
                    <a:cubicBezTo>
                      <a:pt x="2939240" y="1005241"/>
                      <a:pt x="2995120" y="949361"/>
                      <a:pt x="2995120" y="880781"/>
                    </a:cubicBezTo>
                    <a:lnTo>
                      <a:pt x="2995120" y="124460"/>
                    </a:lnTo>
                    <a:cubicBezTo>
                      <a:pt x="2995120" y="55880"/>
                      <a:pt x="2939240" y="0"/>
                      <a:pt x="287066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id="11" name="Group 11"/>
            <p:cNvGrpSpPr/>
            <p:nvPr/>
          </p:nvGrpSpPr>
          <p:grpSpPr>
            <a:xfrm>
              <a:off x="0" y="0"/>
              <a:ext cx="4776929" cy="1603262"/>
              <a:chOff x="0" y="0"/>
              <a:chExt cx="2995120" cy="100524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31750" y="31750"/>
                <a:ext cx="2931620" cy="941740"/>
              </a:xfrm>
              <a:custGeom>
                <a:avLst/>
                <a:gdLst/>
                <a:ahLst/>
                <a:cxnLst/>
                <a:rect l="l" t="t" r="r" b="b"/>
                <a:pathLst>
                  <a:path w="2931620" h="941740">
                    <a:moveTo>
                      <a:pt x="2838910" y="941740"/>
                    </a:moveTo>
                    <a:lnTo>
                      <a:pt x="92710" y="941740"/>
                    </a:lnTo>
                    <a:cubicBezTo>
                      <a:pt x="41910" y="941740"/>
                      <a:pt x="0" y="899830"/>
                      <a:pt x="0" y="849030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2837640" y="0"/>
                    </a:lnTo>
                    <a:cubicBezTo>
                      <a:pt x="2888440" y="0"/>
                      <a:pt x="2930350" y="41910"/>
                      <a:pt x="2930350" y="92710"/>
                    </a:cubicBezTo>
                    <a:lnTo>
                      <a:pt x="2930350" y="847760"/>
                    </a:lnTo>
                    <a:cubicBezTo>
                      <a:pt x="2931620" y="899830"/>
                      <a:pt x="2889710" y="941740"/>
                      <a:pt x="2838910" y="94174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3" name="Freeform 13"/>
              <p:cNvSpPr/>
              <p:nvPr/>
            </p:nvSpPr>
            <p:spPr>
              <a:xfrm>
                <a:off x="0" y="0"/>
                <a:ext cx="2995120" cy="1005241"/>
              </a:xfrm>
              <a:custGeom>
                <a:avLst/>
                <a:gdLst/>
                <a:ahLst/>
                <a:cxnLst/>
                <a:rect l="l" t="t" r="r" b="b"/>
                <a:pathLst>
                  <a:path w="2995120" h="1005241">
                    <a:moveTo>
                      <a:pt x="2870660" y="59690"/>
                    </a:moveTo>
                    <a:cubicBezTo>
                      <a:pt x="2906220" y="59690"/>
                      <a:pt x="2935430" y="88900"/>
                      <a:pt x="2935430" y="124460"/>
                    </a:cubicBezTo>
                    <a:lnTo>
                      <a:pt x="2935430" y="880781"/>
                    </a:lnTo>
                    <a:cubicBezTo>
                      <a:pt x="2935430" y="916341"/>
                      <a:pt x="2906220" y="945551"/>
                      <a:pt x="2870660" y="945551"/>
                    </a:cubicBezTo>
                    <a:lnTo>
                      <a:pt x="124460" y="945551"/>
                    </a:lnTo>
                    <a:cubicBezTo>
                      <a:pt x="88900" y="945551"/>
                      <a:pt x="59690" y="916341"/>
                      <a:pt x="59690" y="880781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2870660" y="59690"/>
                    </a:lnTo>
                    <a:moveTo>
                      <a:pt x="287066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80781"/>
                    </a:lnTo>
                    <a:cubicBezTo>
                      <a:pt x="0" y="949361"/>
                      <a:pt x="55880" y="1005241"/>
                      <a:pt x="124460" y="1005241"/>
                    </a:cubicBezTo>
                    <a:lnTo>
                      <a:pt x="2870660" y="1005241"/>
                    </a:lnTo>
                    <a:cubicBezTo>
                      <a:pt x="2939240" y="1005241"/>
                      <a:pt x="2995120" y="949361"/>
                      <a:pt x="2995120" y="880781"/>
                    </a:cubicBezTo>
                    <a:lnTo>
                      <a:pt x="2995120" y="124460"/>
                    </a:lnTo>
                    <a:cubicBezTo>
                      <a:pt x="2995120" y="55880"/>
                      <a:pt x="2939240" y="0"/>
                      <a:pt x="287066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</p:grpSp>
      <p:grpSp>
        <p:nvGrpSpPr>
          <p:cNvPr id="14" name="Group 14"/>
          <p:cNvGrpSpPr/>
          <p:nvPr/>
        </p:nvGrpSpPr>
        <p:grpSpPr>
          <a:xfrm>
            <a:off x="13479417" y="5968648"/>
            <a:ext cx="3779883" cy="1414462"/>
            <a:chOff x="0" y="0"/>
            <a:chExt cx="5039844" cy="1885950"/>
          </a:xfrm>
        </p:grpSpPr>
        <p:grpSp>
          <p:nvGrpSpPr>
            <p:cNvPr id="15" name="Group 15"/>
            <p:cNvGrpSpPr/>
            <p:nvPr/>
          </p:nvGrpSpPr>
          <p:grpSpPr>
            <a:xfrm>
              <a:off x="262914" y="282688"/>
              <a:ext cx="4776929" cy="1603262"/>
              <a:chOff x="0" y="0"/>
              <a:chExt cx="2995120" cy="100524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31750" y="31750"/>
                <a:ext cx="2931620" cy="941740"/>
              </a:xfrm>
              <a:custGeom>
                <a:avLst/>
                <a:gdLst/>
                <a:ahLst/>
                <a:cxnLst/>
                <a:rect l="l" t="t" r="r" b="b"/>
                <a:pathLst>
                  <a:path w="2931620" h="941740">
                    <a:moveTo>
                      <a:pt x="2838910" y="941740"/>
                    </a:moveTo>
                    <a:lnTo>
                      <a:pt x="92710" y="941740"/>
                    </a:lnTo>
                    <a:cubicBezTo>
                      <a:pt x="41910" y="941740"/>
                      <a:pt x="0" y="899830"/>
                      <a:pt x="0" y="849030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2837640" y="0"/>
                    </a:lnTo>
                    <a:cubicBezTo>
                      <a:pt x="2888440" y="0"/>
                      <a:pt x="2930350" y="41910"/>
                      <a:pt x="2930350" y="92710"/>
                    </a:cubicBezTo>
                    <a:lnTo>
                      <a:pt x="2930350" y="847760"/>
                    </a:lnTo>
                    <a:cubicBezTo>
                      <a:pt x="2931620" y="899830"/>
                      <a:pt x="2889710" y="941740"/>
                      <a:pt x="2838910" y="94174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7" name="Freeform 17"/>
              <p:cNvSpPr/>
              <p:nvPr/>
            </p:nvSpPr>
            <p:spPr>
              <a:xfrm>
                <a:off x="0" y="0"/>
                <a:ext cx="2995120" cy="1005241"/>
              </a:xfrm>
              <a:custGeom>
                <a:avLst/>
                <a:gdLst/>
                <a:ahLst/>
                <a:cxnLst/>
                <a:rect l="l" t="t" r="r" b="b"/>
                <a:pathLst>
                  <a:path w="2995120" h="1005241">
                    <a:moveTo>
                      <a:pt x="2870660" y="59690"/>
                    </a:moveTo>
                    <a:cubicBezTo>
                      <a:pt x="2906220" y="59690"/>
                      <a:pt x="2935430" y="88900"/>
                      <a:pt x="2935430" y="124460"/>
                    </a:cubicBezTo>
                    <a:lnTo>
                      <a:pt x="2935430" y="880781"/>
                    </a:lnTo>
                    <a:cubicBezTo>
                      <a:pt x="2935430" y="916341"/>
                      <a:pt x="2906220" y="945551"/>
                      <a:pt x="2870660" y="945551"/>
                    </a:cubicBezTo>
                    <a:lnTo>
                      <a:pt x="124460" y="945551"/>
                    </a:lnTo>
                    <a:cubicBezTo>
                      <a:pt x="88900" y="945551"/>
                      <a:pt x="59690" y="916341"/>
                      <a:pt x="59690" y="880781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2870660" y="59690"/>
                    </a:lnTo>
                    <a:moveTo>
                      <a:pt x="287066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80781"/>
                    </a:lnTo>
                    <a:cubicBezTo>
                      <a:pt x="0" y="949361"/>
                      <a:pt x="55880" y="1005241"/>
                      <a:pt x="124460" y="1005241"/>
                    </a:cubicBezTo>
                    <a:lnTo>
                      <a:pt x="2870660" y="1005241"/>
                    </a:lnTo>
                    <a:cubicBezTo>
                      <a:pt x="2939240" y="1005241"/>
                      <a:pt x="2995120" y="949361"/>
                      <a:pt x="2995120" y="880781"/>
                    </a:cubicBezTo>
                    <a:lnTo>
                      <a:pt x="2995120" y="124460"/>
                    </a:lnTo>
                    <a:cubicBezTo>
                      <a:pt x="2995120" y="55880"/>
                      <a:pt x="2939240" y="0"/>
                      <a:pt x="287066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id="18" name="Group 18"/>
            <p:cNvGrpSpPr/>
            <p:nvPr/>
          </p:nvGrpSpPr>
          <p:grpSpPr>
            <a:xfrm>
              <a:off x="0" y="0"/>
              <a:ext cx="4776929" cy="1603262"/>
              <a:chOff x="0" y="0"/>
              <a:chExt cx="2995120" cy="100524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31750" y="31750"/>
                <a:ext cx="2931620" cy="941740"/>
              </a:xfrm>
              <a:custGeom>
                <a:avLst/>
                <a:gdLst/>
                <a:ahLst/>
                <a:cxnLst/>
                <a:rect l="l" t="t" r="r" b="b"/>
                <a:pathLst>
                  <a:path w="2931620" h="941740">
                    <a:moveTo>
                      <a:pt x="2838910" y="941740"/>
                    </a:moveTo>
                    <a:lnTo>
                      <a:pt x="92710" y="941740"/>
                    </a:lnTo>
                    <a:cubicBezTo>
                      <a:pt x="41910" y="941740"/>
                      <a:pt x="0" y="899830"/>
                      <a:pt x="0" y="849030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2837640" y="0"/>
                    </a:lnTo>
                    <a:cubicBezTo>
                      <a:pt x="2888440" y="0"/>
                      <a:pt x="2930350" y="41910"/>
                      <a:pt x="2930350" y="92710"/>
                    </a:cubicBezTo>
                    <a:lnTo>
                      <a:pt x="2930350" y="847760"/>
                    </a:lnTo>
                    <a:cubicBezTo>
                      <a:pt x="2931620" y="899830"/>
                      <a:pt x="2889710" y="941740"/>
                      <a:pt x="2838910" y="94174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20" name="Freeform 20"/>
              <p:cNvSpPr/>
              <p:nvPr/>
            </p:nvSpPr>
            <p:spPr>
              <a:xfrm>
                <a:off x="0" y="0"/>
                <a:ext cx="2995120" cy="1005241"/>
              </a:xfrm>
              <a:custGeom>
                <a:avLst/>
                <a:gdLst/>
                <a:ahLst/>
                <a:cxnLst/>
                <a:rect l="l" t="t" r="r" b="b"/>
                <a:pathLst>
                  <a:path w="2995120" h="1005241">
                    <a:moveTo>
                      <a:pt x="2870660" y="59690"/>
                    </a:moveTo>
                    <a:cubicBezTo>
                      <a:pt x="2906220" y="59690"/>
                      <a:pt x="2935430" y="88900"/>
                      <a:pt x="2935430" y="124460"/>
                    </a:cubicBezTo>
                    <a:lnTo>
                      <a:pt x="2935430" y="880781"/>
                    </a:lnTo>
                    <a:cubicBezTo>
                      <a:pt x="2935430" y="916341"/>
                      <a:pt x="2906220" y="945551"/>
                      <a:pt x="2870660" y="945551"/>
                    </a:cubicBezTo>
                    <a:lnTo>
                      <a:pt x="124460" y="945551"/>
                    </a:lnTo>
                    <a:cubicBezTo>
                      <a:pt x="88900" y="945551"/>
                      <a:pt x="59690" y="916341"/>
                      <a:pt x="59690" y="880781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2870660" y="59690"/>
                    </a:lnTo>
                    <a:moveTo>
                      <a:pt x="287066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80781"/>
                    </a:lnTo>
                    <a:cubicBezTo>
                      <a:pt x="0" y="949361"/>
                      <a:pt x="55880" y="1005241"/>
                      <a:pt x="124460" y="1005241"/>
                    </a:cubicBezTo>
                    <a:lnTo>
                      <a:pt x="2870660" y="1005241"/>
                    </a:lnTo>
                    <a:cubicBezTo>
                      <a:pt x="2939240" y="1005241"/>
                      <a:pt x="2995120" y="949361"/>
                      <a:pt x="2995120" y="880781"/>
                    </a:cubicBezTo>
                    <a:lnTo>
                      <a:pt x="2995120" y="124460"/>
                    </a:lnTo>
                    <a:cubicBezTo>
                      <a:pt x="2995120" y="55880"/>
                      <a:pt x="2939240" y="0"/>
                      <a:pt x="287066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</p:grpSp>
      <p:grpSp>
        <p:nvGrpSpPr>
          <p:cNvPr id="21" name="Group 21"/>
          <p:cNvGrpSpPr/>
          <p:nvPr/>
        </p:nvGrpSpPr>
        <p:grpSpPr>
          <a:xfrm>
            <a:off x="13479417" y="1334809"/>
            <a:ext cx="3779883" cy="1200762"/>
            <a:chOff x="0" y="0"/>
            <a:chExt cx="4133208" cy="1313003"/>
          </a:xfrm>
        </p:grpSpPr>
        <p:sp>
          <p:nvSpPr>
            <p:cNvPr id="22" name="Freeform 22"/>
            <p:cNvSpPr/>
            <p:nvPr/>
          </p:nvSpPr>
          <p:spPr>
            <a:xfrm>
              <a:off x="31750" y="31750"/>
              <a:ext cx="4069709" cy="1249503"/>
            </a:xfrm>
            <a:custGeom>
              <a:avLst/>
              <a:gdLst/>
              <a:ahLst/>
              <a:cxnLst/>
              <a:rect l="l" t="t" r="r" b="b"/>
              <a:pathLst>
                <a:path w="4069709" h="1249503">
                  <a:moveTo>
                    <a:pt x="3976998" y="1249503"/>
                  </a:moveTo>
                  <a:lnTo>
                    <a:pt x="92710" y="1249503"/>
                  </a:lnTo>
                  <a:cubicBezTo>
                    <a:pt x="41910" y="1249503"/>
                    <a:pt x="0" y="1207593"/>
                    <a:pt x="0" y="1156793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3975728" y="0"/>
                  </a:lnTo>
                  <a:cubicBezTo>
                    <a:pt x="4026528" y="0"/>
                    <a:pt x="4068438" y="41910"/>
                    <a:pt x="4068438" y="92710"/>
                  </a:cubicBezTo>
                  <a:lnTo>
                    <a:pt x="4068438" y="1155523"/>
                  </a:lnTo>
                  <a:cubicBezTo>
                    <a:pt x="4069709" y="1207593"/>
                    <a:pt x="4027798" y="1249503"/>
                    <a:pt x="3976998" y="1249503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3" name="Freeform 23"/>
            <p:cNvSpPr/>
            <p:nvPr/>
          </p:nvSpPr>
          <p:spPr>
            <a:xfrm>
              <a:off x="0" y="0"/>
              <a:ext cx="4133209" cy="1313003"/>
            </a:xfrm>
            <a:custGeom>
              <a:avLst/>
              <a:gdLst/>
              <a:ahLst/>
              <a:cxnLst/>
              <a:rect l="l" t="t" r="r" b="b"/>
              <a:pathLst>
                <a:path w="4133209" h="1313003">
                  <a:moveTo>
                    <a:pt x="4008748" y="59690"/>
                  </a:moveTo>
                  <a:cubicBezTo>
                    <a:pt x="4044308" y="59690"/>
                    <a:pt x="4073518" y="88900"/>
                    <a:pt x="4073518" y="124460"/>
                  </a:cubicBezTo>
                  <a:lnTo>
                    <a:pt x="4073518" y="1188543"/>
                  </a:lnTo>
                  <a:cubicBezTo>
                    <a:pt x="4073518" y="1224103"/>
                    <a:pt x="4044308" y="1253313"/>
                    <a:pt x="4008748" y="1253313"/>
                  </a:cubicBezTo>
                  <a:lnTo>
                    <a:pt x="124460" y="1253313"/>
                  </a:lnTo>
                  <a:cubicBezTo>
                    <a:pt x="88900" y="1253313"/>
                    <a:pt x="59690" y="1224103"/>
                    <a:pt x="59690" y="1188543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4008748" y="59690"/>
                  </a:lnTo>
                  <a:moveTo>
                    <a:pt x="4008748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188543"/>
                  </a:lnTo>
                  <a:cubicBezTo>
                    <a:pt x="0" y="1257123"/>
                    <a:pt x="55880" y="1313003"/>
                    <a:pt x="124460" y="1313003"/>
                  </a:cubicBezTo>
                  <a:lnTo>
                    <a:pt x="4008748" y="1313003"/>
                  </a:lnTo>
                  <a:cubicBezTo>
                    <a:pt x="4077329" y="1313003"/>
                    <a:pt x="4133209" y="1257123"/>
                    <a:pt x="4133209" y="1188543"/>
                  </a:cubicBezTo>
                  <a:lnTo>
                    <a:pt x="4133209" y="124460"/>
                  </a:lnTo>
                  <a:cubicBezTo>
                    <a:pt x="4133209" y="55880"/>
                    <a:pt x="4077329" y="0"/>
                    <a:pt x="4008748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id="24" name="Picture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6292750" y="1640114"/>
            <a:ext cx="590151" cy="590151"/>
          </a:xfrm>
          <a:prstGeom prst="rect">
            <a:avLst/>
          </a:prstGeom>
        </p:spPr>
      </p:pic>
      <p:grpSp>
        <p:nvGrpSpPr>
          <p:cNvPr id="25" name="Group 25"/>
          <p:cNvGrpSpPr/>
          <p:nvPr/>
        </p:nvGrpSpPr>
        <p:grpSpPr>
          <a:xfrm>
            <a:off x="1306896" y="1334809"/>
            <a:ext cx="11778075" cy="1173012"/>
            <a:chOff x="0" y="0"/>
            <a:chExt cx="13253052" cy="1319910"/>
          </a:xfrm>
        </p:grpSpPr>
        <p:sp>
          <p:nvSpPr>
            <p:cNvPr id="26" name="Freeform 26"/>
            <p:cNvSpPr/>
            <p:nvPr/>
          </p:nvSpPr>
          <p:spPr>
            <a:xfrm>
              <a:off x="31750" y="31750"/>
              <a:ext cx="13189553" cy="1256410"/>
            </a:xfrm>
            <a:custGeom>
              <a:avLst/>
              <a:gdLst/>
              <a:ahLst/>
              <a:cxnLst/>
              <a:rect l="l" t="t" r="r" b="b"/>
              <a:pathLst>
                <a:path w="13189553" h="1256410">
                  <a:moveTo>
                    <a:pt x="13096842" y="1256409"/>
                  </a:moveTo>
                  <a:lnTo>
                    <a:pt x="92710" y="1256409"/>
                  </a:lnTo>
                  <a:cubicBezTo>
                    <a:pt x="41910" y="1256409"/>
                    <a:pt x="0" y="1214500"/>
                    <a:pt x="0" y="1163699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3095573" y="0"/>
                  </a:lnTo>
                  <a:cubicBezTo>
                    <a:pt x="13146373" y="0"/>
                    <a:pt x="13188283" y="41910"/>
                    <a:pt x="13188283" y="92710"/>
                  </a:cubicBezTo>
                  <a:lnTo>
                    <a:pt x="13188283" y="1162430"/>
                  </a:lnTo>
                  <a:cubicBezTo>
                    <a:pt x="13189553" y="1214500"/>
                    <a:pt x="13147642" y="1256410"/>
                    <a:pt x="13096842" y="125641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7" name="Freeform 27"/>
            <p:cNvSpPr/>
            <p:nvPr/>
          </p:nvSpPr>
          <p:spPr>
            <a:xfrm>
              <a:off x="0" y="0"/>
              <a:ext cx="13253053" cy="1319910"/>
            </a:xfrm>
            <a:custGeom>
              <a:avLst/>
              <a:gdLst/>
              <a:ahLst/>
              <a:cxnLst/>
              <a:rect l="l" t="t" r="r" b="b"/>
              <a:pathLst>
                <a:path w="13253053" h="1319910">
                  <a:moveTo>
                    <a:pt x="13128592" y="59690"/>
                  </a:moveTo>
                  <a:cubicBezTo>
                    <a:pt x="13164153" y="59690"/>
                    <a:pt x="13193362" y="88900"/>
                    <a:pt x="13193362" y="124460"/>
                  </a:cubicBezTo>
                  <a:lnTo>
                    <a:pt x="13193362" y="1195450"/>
                  </a:lnTo>
                  <a:cubicBezTo>
                    <a:pt x="13193362" y="1231010"/>
                    <a:pt x="13164153" y="1260220"/>
                    <a:pt x="13128592" y="1260220"/>
                  </a:cubicBezTo>
                  <a:lnTo>
                    <a:pt x="124460" y="1260220"/>
                  </a:lnTo>
                  <a:cubicBezTo>
                    <a:pt x="88900" y="1260220"/>
                    <a:pt x="59690" y="1231010"/>
                    <a:pt x="59690" y="1195450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3128592" y="59690"/>
                  </a:lnTo>
                  <a:moveTo>
                    <a:pt x="13128592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195450"/>
                  </a:lnTo>
                  <a:cubicBezTo>
                    <a:pt x="0" y="1264030"/>
                    <a:pt x="55880" y="1319910"/>
                    <a:pt x="124460" y="1319910"/>
                  </a:cubicBezTo>
                  <a:lnTo>
                    <a:pt x="13128592" y="1319910"/>
                  </a:lnTo>
                  <a:cubicBezTo>
                    <a:pt x="13197173" y="1319910"/>
                    <a:pt x="13253053" y="1264030"/>
                    <a:pt x="13253053" y="1195450"/>
                  </a:cubicBezTo>
                  <a:lnTo>
                    <a:pt x="13253053" y="124460"/>
                  </a:lnTo>
                  <a:cubicBezTo>
                    <a:pt x="13253053" y="55880"/>
                    <a:pt x="13197173" y="0"/>
                    <a:pt x="13128592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29" name="TextBox 29"/>
          <p:cNvSpPr txBox="1"/>
          <p:nvPr/>
        </p:nvSpPr>
        <p:spPr>
          <a:xfrm>
            <a:off x="13667078" y="7812516"/>
            <a:ext cx="3207375" cy="781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80"/>
              </a:lnSpc>
            </a:pPr>
            <a:r>
              <a:rPr lang="en-US" sz="5150">
                <a:solidFill>
                  <a:srgbClr val="000000"/>
                </a:solidFill>
                <a:latin typeface="Space Mono"/>
              </a:rPr>
              <a:t>Cancelar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3667078" y="6147200"/>
            <a:ext cx="3207375" cy="847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sz="5600">
                <a:solidFill>
                  <a:srgbClr val="000000"/>
                </a:solidFill>
                <a:latin typeface="Space Mono"/>
              </a:rPr>
              <a:t>GUARDAR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3873087" y="1626040"/>
            <a:ext cx="1753224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spc="44">
                <a:solidFill>
                  <a:srgbClr val="000000"/>
                </a:solidFill>
                <a:latin typeface="Be Vietnam"/>
              </a:rPr>
              <a:t>Buscar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441285" y="1579050"/>
            <a:ext cx="7282429" cy="570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 err="1">
                <a:solidFill>
                  <a:srgbClr val="000000"/>
                </a:solidFill>
                <a:latin typeface="Be Vietnam"/>
              </a:rPr>
              <a:t>Pagina</a:t>
            </a:r>
            <a:r>
              <a:rPr lang="en-US" sz="3399" dirty="0">
                <a:solidFill>
                  <a:srgbClr val="000000"/>
                </a:solidFill>
                <a:latin typeface="Be Vietnam"/>
              </a:rPr>
              <a:t> web </a:t>
            </a:r>
            <a:r>
              <a:rPr lang="en-US" sz="3399" dirty="0" err="1">
                <a:solidFill>
                  <a:srgbClr val="000000"/>
                </a:solidFill>
                <a:latin typeface="Be Vietnam"/>
              </a:rPr>
              <a:t>resultados</a:t>
            </a:r>
            <a:endParaRPr lang="en-US" sz="3399" dirty="0">
              <a:solidFill>
                <a:srgbClr val="000000"/>
              </a:solidFill>
              <a:latin typeface="Be Vietnam"/>
            </a:endParaRPr>
          </a:p>
        </p:txBody>
      </p:sp>
      <p:pic>
        <p:nvPicPr>
          <p:cNvPr id="33" name="Imagen 32">
            <a:extLst>
              <a:ext uri="{FF2B5EF4-FFF2-40B4-BE49-F238E27FC236}">
                <a16:creationId xmlns:a16="http://schemas.microsoft.com/office/drawing/2014/main" id="{02F6DD72-B62D-4502-9461-6008D8766B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52600" y="3052653"/>
            <a:ext cx="9643473" cy="5831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1353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3">
            <a:extLst>
              <a:ext uri="{FF2B5EF4-FFF2-40B4-BE49-F238E27FC236}">
                <a16:creationId xmlns:a16="http://schemas.microsoft.com/office/drawing/2014/main" id="{B08D1DC1-09B7-4F6B-B90B-234526EC9D24}"/>
              </a:ext>
            </a:extLst>
          </p:cNvPr>
          <p:cNvGrpSpPr/>
          <p:nvPr/>
        </p:nvGrpSpPr>
        <p:grpSpPr>
          <a:xfrm>
            <a:off x="-878101" y="-1175577"/>
            <a:ext cx="6090180" cy="6090180"/>
            <a:chOff x="0" y="0"/>
            <a:chExt cx="6350000" cy="6350000"/>
          </a:xfrm>
        </p:grpSpPr>
        <p:sp>
          <p:nvSpPr>
            <p:cNvPr id="26" name="Freeform 4">
              <a:extLst>
                <a:ext uri="{FF2B5EF4-FFF2-40B4-BE49-F238E27FC236}">
                  <a16:creationId xmlns:a16="http://schemas.microsoft.com/office/drawing/2014/main" id="{F5CAC006-2888-4CD9-85DC-2FA70426D671}"/>
                </a:ext>
              </a:extLst>
            </p:cNvPr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04A98"/>
            </a:solidFill>
          </p:spPr>
        </p:sp>
      </p:grpSp>
      <p:grpSp>
        <p:nvGrpSpPr>
          <p:cNvPr id="3" name="Group 3"/>
          <p:cNvGrpSpPr/>
          <p:nvPr/>
        </p:nvGrpSpPr>
        <p:grpSpPr>
          <a:xfrm>
            <a:off x="-860360" y="-1175986"/>
            <a:ext cx="6090180" cy="6090180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04A98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4711244" y="3848100"/>
            <a:ext cx="8865511" cy="5381306"/>
            <a:chOff x="0" y="0"/>
            <a:chExt cx="23641363" cy="8235558"/>
          </a:xfrm>
        </p:grpSpPr>
        <p:grpSp>
          <p:nvGrpSpPr>
            <p:cNvPr id="6" name="Group 6"/>
            <p:cNvGrpSpPr>
              <a:grpSpLocks noChangeAspect="1"/>
            </p:cNvGrpSpPr>
            <p:nvPr/>
          </p:nvGrpSpPr>
          <p:grpSpPr>
            <a:xfrm>
              <a:off x="698125" y="542680"/>
              <a:ext cx="22943238" cy="7692877"/>
              <a:chOff x="0" y="0"/>
              <a:chExt cx="18938240" cy="635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27940" y="27940"/>
                <a:ext cx="18882360" cy="918210"/>
              </a:xfrm>
              <a:custGeom>
                <a:avLst/>
                <a:gdLst/>
                <a:ahLst/>
                <a:cxnLst/>
                <a:rect l="l" t="t" r="r" b="b"/>
                <a:pathLst>
                  <a:path w="18882360" h="918210">
                    <a:moveTo>
                      <a:pt x="18882360" y="918210"/>
                    </a:moveTo>
                    <a:lnTo>
                      <a:pt x="12447270" y="918210"/>
                    </a:lnTo>
                    <a:moveTo>
                      <a:pt x="12447270" y="918210"/>
                    </a:moveTo>
                    <a:lnTo>
                      <a:pt x="0" y="918210"/>
                    </a:lnTo>
                    <a:lnTo>
                      <a:pt x="0" y="445770"/>
                    </a:lnTo>
                    <a:cubicBezTo>
                      <a:pt x="0" y="200660"/>
                      <a:pt x="199390" y="0"/>
                      <a:pt x="445770" y="0"/>
                    </a:cubicBezTo>
                    <a:lnTo>
                      <a:pt x="18437860" y="0"/>
                    </a:lnTo>
                    <a:cubicBezTo>
                      <a:pt x="18682971" y="0"/>
                      <a:pt x="18882360" y="199390"/>
                      <a:pt x="18882360" y="445770"/>
                    </a:cubicBezTo>
                    <a:lnTo>
                      <a:pt x="18882360" y="918210"/>
                    </a:lnTo>
                  </a:path>
                </a:pathLst>
              </a:custGeom>
              <a:solidFill>
                <a:srgbClr val="F4F4F4"/>
              </a:solidFill>
            </p:spPr>
          </p:sp>
          <p:sp>
            <p:nvSpPr>
              <p:cNvPr id="8" name="Freeform 8"/>
              <p:cNvSpPr/>
              <p:nvPr/>
            </p:nvSpPr>
            <p:spPr>
              <a:xfrm>
                <a:off x="27940" y="944880"/>
                <a:ext cx="18882360" cy="5377180"/>
              </a:xfrm>
              <a:custGeom>
                <a:avLst/>
                <a:gdLst/>
                <a:ahLst/>
                <a:cxnLst/>
                <a:rect l="l" t="t" r="r" b="b"/>
                <a:pathLst>
                  <a:path w="18882360" h="5377180">
                    <a:moveTo>
                      <a:pt x="9331960" y="0"/>
                    </a:moveTo>
                    <a:lnTo>
                      <a:pt x="18882360" y="0"/>
                    </a:lnTo>
                    <a:lnTo>
                      <a:pt x="18882360" y="4931410"/>
                    </a:lnTo>
                    <a:cubicBezTo>
                      <a:pt x="18882360" y="5176520"/>
                      <a:pt x="18682971" y="5377180"/>
                      <a:pt x="18436590" y="5377180"/>
                    </a:cubicBezTo>
                    <a:lnTo>
                      <a:pt x="445770" y="5377180"/>
                    </a:lnTo>
                    <a:cubicBezTo>
                      <a:pt x="200660" y="5377180"/>
                      <a:pt x="0" y="5177790"/>
                      <a:pt x="0" y="4931410"/>
                    </a:cubicBezTo>
                    <a:lnTo>
                      <a:pt x="0" y="0"/>
                    </a:lnTo>
                    <a:lnTo>
                      <a:pt x="9014460" y="0"/>
                    </a:lnTo>
                    <a:moveTo>
                      <a:pt x="9014460" y="0"/>
                    </a:moveTo>
                    <a:lnTo>
                      <a:pt x="9331960" y="0"/>
                    </a:lnTo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9" name="Freeform 9"/>
              <p:cNvSpPr/>
              <p:nvPr/>
            </p:nvSpPr>
            <p:spPr>
              <a:xfrm>
                <a:off x="499110" y="299720"/>
                <a:ext cx="1515110" cy="368300"/>
              </a:xfrm>
              <a:custGeom>
                <a:avLst/>
                <a:gdLst/>
                <a:ahLst/>
                <a:cxnLst/>
                <a:rect l="l" t="t" r="r" b="b"/>
                <a:pathLst>
                  <a:path w="1515110" h="368300">
                    <a:moveTo>
                      <a:pt x="184150" y="0"/>
                    </a:moveTo>
                    <a:cubicBezTo>
                      <a:pt x="82550" y="0"/>
                      <a:pt x="0" y="82550"/>
                      <a:pt x="0" y="184150"/>
                    </a:cubicBezTo>
                    <a:cubicBezTo>
                      <a:pt x="0" y="285750"/>
                      <a:pt x="82550" y="368300"/>
                      <a:pt x="184150" y="368300"/>
                    </a:cubicBezTo>
                    <a:cubicBezTo>
                      <a:pt x="285750" y="368300"/>
                      <a:pt x="368300" y="285750"/>
                      <a:pt x="368300" y="184150"/>
                    </a:cubicBezTo>
                    <a:cubicBezTo>
                      <a:pt x="368300" y="82550"/>
                      <a:pt x="285750" y="0"/>
                      <a:pt x="184150" y="0"/>
                    </a:cubicBezTo>
                    <a:close/>
                    <a:moveTo>
                      <a:pt x="756920" y="0"/>
                    </a:moveTo>
                    <a:cubicBezTo>
                      <a:pt x="655320" y="0"/>
                      <a:pt x="572770" y="82550"/>
                      <a:pt x="572770" y="184150"/>
                    </a:cubicBezTo>
                    <a:cubicBezTo>
                      <a:pt x="572770" y="285750"/>
                      <a:pt x="655320" y="368300"/>
                      <a:pt x="756920" y="368300"/>
                    </a:cubicBezTo>
                    <a:cubicBezTo>
                      <a:pt x="858520" y="368300"/>
                      <a:pt x="941070" y="285750"/>
                      <a:pt x="941070" y="184150"/>
                    </a:cubicBezTo>
                    <a:cubicBezTo>
                      <a:pt x="941070" y="82550"/>
                      <a:pt x="858520" y="0"/>
                      <a:pt x="756920" y="0"/>
                    </a:cubicBezTo>
                    <a:close/>
                    <a:moveTo>
                      <a:pt x="1330960" y="0"/>
                    </a:moveTo>
                    <a:cubicBezTo>
                      <a:pt x="1229360" y="0"/>
                      <a:pt x="1146810" y="82550"/>
                      <a:pt x="1146810" y="184150"/>
                    </a:cubicBezTo>
                    <a:cubicBezTo>
                      <a:pt x="1146810" y="285750"/>
                      <a:pt x="1229360" y="368300"/>
                      <a:pt x="1330960" y="368300"/>
                    </a:cubicBezTo>
                    <a:cubicBezTo>
                      <a:pt x="1432560" y="368300"/>
                      <a:pt x="1515110" y="285750"/>
                      <a:pt x="1515110" y="184150"/>
                    </a:cubicBezTo>
                    <a:cubicBezTo>
                      <a:pt x="1515110" y="82550"/>
                      <a:pt x="1432560" y="0"/>
                      <a:pt x="133096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0" name="Freeform 10"/>
              <p:cNvSpPr/>
              <p:nvPr/>
            </p:nvSpPr>
            <p:spPr>
              <a:xfrm>
                <a:off x="0" y="0"/>
                <a:ext cx="18939511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18939511" h="6350000">
                    <a:moveTo>
                      <a:pt x="18464530" y="0"/>
                    </a:moveTo>
                    <a:lnTo>
                      <a:pt x="473710" y="0"/>
                    </a:lnTo>
                    <a:cubicBezTo>
                      <a:pt x="212090" y="0"/>
                      <a:pt x="0" y="212090"/>
                      <a:pt x="0" y="473710"/>
                    </a:cubicBezTo>
                    <a:lnTo>
                      <a:pt x="0" y="946150"/>
                    </a:lnTo>
                    <a:lnTo>
                      <a:pt x="0" y="5877560"/>
                    </a:lnTo>
                    <a:cubicBezTo>
                      <a:pt x="0" y="6137910"/>
                      <a:pt x="212090" y="6350000"/>
                      <a:pt x="473710" y="6350000"/>
                    </a:cubicBezTo>
                    <a:lnTo>
                      <a:pt x="18465800" y="6350000"/>
                    </a:lnTo>
                    <a:cubicBezTo>
                      <a:pt x="18727420" y="6350000"/>
                      <a:pt x="18939511" y="6137910"/>
                      <a:pt x="18939511" y="5876290"/>
                    </a:cubicBezTo>
                    <a:lnTo>
                      <a:pt x="18939511" y="944880"/>
                    </a:lnTo>
                    <a:lnTo>
                      <a:pt x="18939511" y="473710"/>
                    </a:lnTo>
                    <a:cubicBezTo>
                      <a:pt x="18938239" y="212090"/>
                      <a:pt x="18726150" y="0"/>
                      <a:pt x="18464530" y="0"/>
                    </a:cubicBezTo>
                    <a:close/>
                    <a:moveTo>
                      <a:pt x="55880" y="473710"/>
                    </a:moveTo>
                    <a:cubicBezTo>
                      <a:pt x="55880" y="243840"/>
                      <a:pt x="242570" y="55880"/>
                      <a:pt x="473710" y="55880"/>
                    </a:cubicBezTo>
                    <a:lnTo>
                      <a:pt x="18465800" y="55880"/>
                    </a:lnTo>
                    <a:cubicBezTo>
                      <a:pt x="18695670" y="55880"/>
                      <a:pt x="18883630" y="242570"/>
                      <a:pt x="18883630" y="473710"/>
                    </a:cubicBezTo>
                    <a:lnTo>
                      <a:pt x="18883630" y="918210"/>
                    </a:lnTo>
                    <a:lnTo>
                      <a:pt x="55880" y="918210"/>
                    </a:lnTo>
                    <a:lnTo>
                      <a:pt x="55880" y="473710"/>
                    </a:lnTo>
                    <a:close/>
                    <a:moveTo>
                      <a:pt x="18464530" y="6294120"/>
                    </a:moveTo>
                    <a:lnTo>
                      <a:pt x="473710" y="6294120"/>
                    </a:lnTo>
                    <a:cubicBezTo>
                      <a:pt x="243840" y="6294120"/>
                      <a:pt x="55880" y="6107430"/>
                      <a:pt x="55880" y="5876290"/>
                    </a:cubicBezTo>
                    <a:lnTo>
                      <a:pt x="55880" y="972820"/>
                    </a:lnTo>
                    <a:lnTo>
                      <a:pt x="18882361" y="972820"/>
                    </a:lnTo>
                    <a:lnTo>
                      <a:pt x="18882361" y="5876290"/>
                    </a:lnTo>
                    <a:cubicBezTo>
                      <a:pt x="18882361" y="6107430"/>
                      <a:pt x="18695670" y="6294120"/>
                      <a:pt x="18464530" y="6294120"/>
                    </a:cubicBezTo>
                    <a:close/>
                    <a:moveTo>
                      <a:pt x="683260" y="273050"/>
                    </a:moveTo>
                    <a:cubicBezTo>
                      <a:pt x="566420" y="273050"/>
                      <a:pt x="471170" y="368300"/>
                      <a:pt x="471170" y="485140"/>
                    </a:cubicBezTo>
                    <a:cubicBezTo>
                      <a:pt x="471170" y="601980"/>
                      <a:pt x="566420" y="697230"/>
                      <a:pt x="683260" y="697230"/>
                    </a:cubicBezTo>
                    <a:cubicBezTo>
                      <a:pt x="800100" y="697230"/>
                      <a:pt x="895350" y="601980"/>
                      <a:pt x="895350" y="485140"/>
                    </a:cubicBezTo>
                    <a:cubicBezTo>
                      <a:pt x="895350" y="368300"/>
                      <a:pt x="800100" y="273050"/>
                      <a:pt x="683260" y="273050"/>
                    </a:cubicBezTo>
                    <a:close/>
                    <a:moveTo>
                      <a:pt x="683260" y="641350"/>
                    </a:moveTo>
                    <a:cubicBezTo>
                      <a:pt x="596900" y="641350"/>
                      <a:pt x="527050" y="571500"/>
                      <a:pt x="527050" y="485140"/>
                    </a:cubicBezTo>
                    <a:cubicBezTo>
                      <a:pt x="527050" y="398780"/>
                      <a:pt x="596900" y="328930"/>
                      <a:pt x="683260" y="328930"/>
                    </a:cubicBezTo>
                    <a:cubicBezTo>
                      <a:pt x="769620" y="328930"/>
                      <a:pt x="839470" y="398780"/>
                      <a:pt x="839470" y="485140"/>
                    </a:cubicBezTo>
                    <a:cubicBezTo>
                      <a:pt x="839470" y="571500"/>
                      <a:pt x="769620" y="641350"/>
                      <a:pt x="683260" y="641350"/>
                    </a:cubicBezTo>
                    <a:close/>
                    <a:moveTo>
                      <a:pt x="1256030" y="273050"/>
                    </a:moveTo>
                    <a:cubicBezTo>
                      <a:pt x="1139190" y="273050"/>
                      <a:pt x="1043940" y="368300"/>
                      <a:pt x="1043940" y="485140"/>
                    </a:cubicBezTo>
                    <a:cubicBezTo>
                      <a:pt x="1043940" y="601980"/>
                      <a:pt x="1139190" y="697230"/>
                      <a:pt x="1256030" y="697230"/>
                    </a:cubicBezTo>
                    <a:cubicBezTo>
                      <a:pt x="1372870" y="697230"/>
                      <a:pt x="1468120" y="601980"/>
                      <a:pt x="1468120" y="485140"/>
                    </a:cubicBezTo>
                    <a:cubicBezTo>
                      <a:pt x="1468120" y="368300"/>
                      <a:pt x="1372870" y="273050"/>
                      <a:pt x="1256030" y="273050"/>
                    </a:cubicBezTo>
                    <a:close/>
                    <a:moveTo>
                      <a:pt x="1256030" y="641350"/>
                    </a:moveTo>
                    <a:cubicBezTo>
                      <a:pt x="1169670" y="641350"/>
                      <a:pt x="1099820" y="571500"/>
                      <a:pt x="1099820" y="485140"/>
                    </a:cubicBezTo>
                    <a:cubicBezTo>
                      <a:pt x="1099820" y="398780"/>
                      <a:pt x="1169670" y="328930"/>
                      <a:pt x="1256030" y="328930"/>
                    </a:cubicBezTo>
                    <a:cubicBezTo>
                      <a:pt x="1342390" y="328930"/>
                      <a:pt x="1412240" y="398780"/>
                      <a:pt x="1412240" y="485140"/>
                    </a:cubicBezTo>
                    <a:cubicBezTo>
                      <a:pt x="1412240" y="571500"/>
                      <a:pt x="1342390" y="641350"/>
                      <a:pt x="1256030" y="641350"/>
                    </a:cubicBezTo>
                    <a:close/>
                    <a:moveTo>
                      <a:pt x="1830070" y="273050"/>
                    </a:moveTo>
                    <a:cubicBezTo>
                      <a:pt x="1713230" y="273050"/>
                      <a:pt x="1617980" y="368300"/>
                      <a:pt x="1617980" y="485140"/>
                    </a:cubicBezTo>
                    <a:cubicBezTo>
                      <a:pt x="1617980" y="601980"/>
                      <a:pt x="1713230" y="697230"/>
                      <a:pt x="1830070" y="697230"/>
                    </a:cubicBezTo>
                    <a:cubicBezTo>
                      <a:pt x="1946910" y="697230"/>
                      <a:pt x="2042160" y="601980"/>
                      <a:pt x="2042160" y="485140"/>
                    </a:cubicBezTo>
                    <a:cubicBezTo>
                      <a:pt x="2042160" y="368300"/>
                      <a:pt x="1946910" y="273050"/>
                      <a:pt x="1830070" y="273050"/>
                    </a:cubicBezTo>
                    <a:close/>
                    <a:moveTo>
                      <a:pt x="1830070" y="641350"/>
                    </a:moveTo>
                    <a:cubicBezTo>
                      <a:pt x="1743710" y="641350"/>
                      <a:pt x="1673860" y="571500"/>
                      <a:pt x="1673860" y="485140"/>
                    </a:cubicBezTo>
                    <a:cubicBezTo>
                      <a:pt x="1673860" y="398780"/>
                      <a:pt x="1743710" y="328930"/>
                      <a:pt x="1830070" y="328930"/>
                    </a:cubicBezTo>
                    <a:cubicBezTo>
                      <a:pt x="1916430" y="328930"/>
                      <a:pt x="1986280" y="398780"/>
                      <a:pt x="1986280" y="485140"/>
                    </a:cubicBezTo>
                    <a:cubicBezTo>
                      <a:pt x="1986280" y="571500"/>
                      <a:pt x="1915160" y="641350"/>
                      <a:pt x="1830070" y="641350"/>
                    </a:cubicBezTo>
                    <a:close/>
                    <a:moveTo>
                      <a:pt x="18502630" y="488950"/>
                    </a:moveTo>
                    <a:cubicBezTo>
                      <a:pt x="18502630" y="504190"/>
                      <a:pt x="18489930" y="516890"/>
                      <a:pt x="18474691" y="516890"/>
                    </a:cubicBezTo>
                    <a:lnTo>
                      <a:pt x="18474691" y="516890"/>
                    </a:lnTo>
                    <a:lnTo>
                      <a:pt x="18318480" y="515620"/>
                    </a:lnTo>
                    <a:lnTo>
                      <a:pt x="18318480" y="670560"/>
                    </a:lnTo>
                    <a:cubicBezTo>
                      <a:pt x="18318480" y="685800"/>
                      <a:pt x="18305780" y="698500"/>
                      <a:pt x="18290541" y="698500"/>
                    </a:cubicBezTo>
                    <a:cubicBezTo>
                      <a:pt x="18275302" y="698500"/>
                      <a:pt x="18262602" y="685800"/>
                      <a:pt x="18262602" y="670560"/>
                    </a:cubicBezTo>
                    <a:lnTo>
                      <a:pt x="18262602" y="515620"/>
                    </a:lnTo>
                    <a:lnTo>
                      <a:pt x="18106391" y="514350"/>
                    </a:lnTo>
                    <a:cubicBezTo>
                      <a:pt x="18091152" y="514350"/>
                      <a:pt x="18078452" y="501650"/>
                      <a:pt x="18078452" y="486410"/>
                    </a:cubicBezTo>
                    <a:cubicBezTo>
                      <a:pt x="18078452" y="471170"/>
                      <a:pt x="18091152" y="458470"/>
                      <a:pt x="18106391" y="458470"/>
                    </a:cubicBezTo>
                    <a:lnTo>
                      <a:pt x="18106391" y="458470"/>
                    </a:lnTo>
                    <a:lnTo>
                      <a:pt x="18262602" y="459740"/>
                    </a:lnTo>
                    <a:lnTo>
                      <a:pt x="18262602" y="302260"/>
                    </a:lnTo>
                    <a:cubicBezTo>
                      <a:pt x="18262602" y="287020"/>
                      <a:pt x="18275302" y="274320"/>
                      <a:pt x="18290541" y="274320"/>
                    </a:cubicBezTo>
                    <a:cubicBezTo>
                      <a:pt x="18305780" y="274320"/>
                      <a:pt x="18318480" y="287020"/>
                      <a:pt x="18318480" y="302260"/>
                    </a:cubicBezTo>
                    <a:lnTo>
                      <a:pt x="18318480" y="459740"/>
                    </a:lnTo>
                    <a:lnTo>
                      <a:pt x="18474691" y="461010"/>
                    </a:lnTo>
                    <a:cubicBezTo>
                      <a:pt x="18491200" y="461010"/>
                      <a:pt x="18502630" y="473710"/>
                      <a:pt x="18502630" y="48895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0" y="0"/>
              <a:ext cx="22943238" cy="7692877"/>
              <a:chOff x="0" y="0"/>
              <a:chExt cx="1893824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27940" y="27940"/>
                <a:ext cx="18882360" cy="918210"/>
              </a:xfrm>
              <a:custGeom>
                <a:avLst/>
                <a:gdLst/>
                <a:ahLst/>
                <a:cxnLst/>
                <a:rect l="l" t="t" r="r" b="b"/>
                <a:pathLst>
                  <a:path w="18882360" h="918210">
                    <a:moveTo>
                      <a:pt x="18882360" y="918210"/>
                    </a:moveTo>
                    <a:lnTo>
                      <a:pt x="12447270" y="918210"/>
                    </a:lnTo>
                    <a:moveTo>
                      <a:pt x="12447270" y="918210"/>
                    </a:moveTo>
                    <a:lnTo>
                      <a:pt x="0" y="918210"/>
                    </a:lnTo>
                    <a:lnTo>
                      <a:pt x="0" y="445770"/>
                    </a:lnTo>
                    <a:cubicBezTo>
                      <a:pt x="0" y="200660"/>
                      <a:pt x="199390" y="0"/>
                      <a:pt x="445770" y="0"/>
                    </a:cubicBezTo>
                    <a:lnTo>
                      <a:pt x="18437860" y="0"/>
                    </a:lnTo>
                    <a:cubicBezTo>
                      <a:pt x="18682971" y="0"/>
                      <a:pt x="18882360" y="199390"/>
                      <a:pt x="18882360" y="445770"/>
                    </a:cubicBezTo>
                    <a:lnTo>
                      <a:pt x="18882360" y="918210"/>
                    </a:lnTo>
                  </a:path>
                </a:pathLst>
              </a:custGeom>
              <a:solidFill>
                <a:srgbClr val="F4F4F4"/>
              </a:solidFill>
            </p:spPr>
          </p:sp>
          <p:sp>
            <p:nvSpPr>
              <p:cNvPr id="13" name="Freeform 13"/>
              <p:cNvSpPr/>
              <p:nvPr/>
            </p:nvSpPr>
            <p:spPr>
              <a:xfrm>
                <a:off x="27940" y="944880"/>
                <a:ext cx="18882360" cy="5377180"/>
              </a:xfrm>
              <a:custGeom>
                <a:avLst/>
                <a:gdLst/>
                <a:ahLst/>
                <a:cxnLst/>
                <a:rect l="l" t="t" r="r" b="b"/>
                <a:pathLst>
                  <a:path w="18882360" h="5377180">
                    <a:moveTo>
                      <a:pt x="9331960" y="0"/>
                    </a:moveTo>
                    <a:lnTo>
                      <a:pt x="18882360" y="0"/>
                    </a:lnTo>
                    <a:lnTo>
                      <a:pt x="18882360" y="4931410"/>
                    </a:lnTo>
                    <a:cubicBezTo>
                      <a:pt x="18882360" y="5176520"/>
                      <a:pt x="18682971" y="5377180"/>
                      <a:pt x="18436590" y="5377180"/>
                    </a:cubicBezTo>
                    <a:lnTo>
                      <a:pt x="445770" y="5377180"/>
                    </a:lnTo>
                    <a:cubicBezTo>
                      <a:pt x="200660" y="5377180"/>
                      <a:pt x="0" y="5177790"/>
                      <a:pt x="0" y="4931410"/>
                    </a:cubicBezTo>
                    <a:lnTo>
                      <a:pt x="0" y="0"/>
                    </a:lnTo>
                    <a:lnTo>
                      <a:pt x="9014460" y="0"/>
                    </a:lnTo>
                    <a:moveTo>
                      <a:pt x="9014460" y="0"/>
                    </a:moveTo>
                    <a:lnTo>
                      <a:pt x="9331960" y="0"/>
                    </a:lnTo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4" name="Freeform 14"/>
              <p:cNvSpPr/>
              <p:nvPr/>
            </p:nvSpPr>
            <p:spPr>
              <a:xfrm>
                <a:off x="499110" y="299720"/>
                <a:ext cx="1515110" cy="368300"/>
              </a:xfrm>
              <a:custGeom>
                <a:avLst/>
                <a:gdLst/>
                <a:ahLst/>
                <a:cxnLst/>
                <a:rect l="l" t="t" r="r" b="b"/>
                <a:pathLst>
                  <a:path w="1515110" h="368300">
                    <a:moveTo>
                      <a:pt x="184150" y="0"/>
                    </a:moveTo>
                    <a:cubicBezTo>
                      <a:pt x="82550" y="0"/>
                      <a:pt x="0" y="82550"/>
                      <a:pt x="0" y="184150"/>
                    </a:cubicBezTo>
                    <a:cubicBezTo>
                      <a:pt x="0" y="285750"/>
                      <a:pt x="82550" y="368300"/>
                      <a:pt x="184150" y="368300"/>
                    </a:cubicBezTo>
                    <a:cubicBezTo>
                      <a:pt x="285750" y="368300"/>
                      <a:pt x="368300" y="285750"/>
                      <a:pt x="368300" y="184150"/>
                    </a:cubicBezTo>
                    <a:cubicBezTo>
                      <a:pt x="368300" y="82550"/>
                      <a:pt x="285750" y="0"/>
                      <a:pt x="184150" y="0"/>
                    </a:cubicBezTo>
                    <a:close/>
                    <a:moveTo>
                      <a:pt x="756920" y="0"/>
                    </a:moveTo>
                    <a:cubicBezTo>
                      <a:pt x="655320" y="0"/>
                      <a:pt x="572770" y="82550"/>
                      <a:pt x="572770" y="184150"/>
                    </a:cubicBezTo>
                    <a:cubicBezTo>
                      <a:pt x="572770" y="285750"/>
                      <a:pt x="655320" y="368300"/>
                      <a:pt x="756920" y="368300"/>
                    </a:cubicBezTo>
                    <a:cubicBezTo>
                      <a:pt x="858520" y="368300"/>
                      <a:pt x="941070" y="285750"/>
                      <a:pt x="941070" y="184150"/>
                    </a:cubicBezTo>
                    <a:cubicBezTo>
                      <a:pt x="941070" y="82550"/>
                      <a:pt x="858520" y="0"/>
                      <a:pt x="756920" y="0"/>
                    </a:cubicBezTo>
                    <a:close/>
                    <a:moveTo>
                      <a:pt x="1330960" y="0"/>
                    </a:moveTo>
                    <a:cubicBezTo>
                      <a:pt x="1229360" y="0"/>
                      <a:pt x="1146810" y="82550"/>
                      <a:pt x="1146810" y="184150"/>
                    </a:cubicBezTo>
                    <a:cubicBezTo>
                      <a:pt x="1146810" y="285750"/>
                      <a:pt x="1229360" y="368300"/>
                      <a:pt x="1330960" y="368300"/>
                    </a:cubicBezTo>
                    <a:cubicBezTo>
                      <a:pt x="1432560" y="368300"/>
                      <a:pt x="1515110" y="285750"/>
                      <a:pt x="1515110" y="184150"/>
                    </a:cubicBezTo>
                    <a:cubicBezTo>
                      <a:pt x="1515110" y="82550"/>
                      <a:pt x="1432560" y="0"/>
                      <a:pt x="133096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5" name="Freeform 15"/>
              <p:cNvSpPr/>
              <p:nvPr/>
            </p:nvSpPr>
            <p:spPr>
              <a:xfrm>
                <a:off x="0" y="0"/>
                <a:ext cx="18939511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18939511" h="6350000">
                    <a:moveTo>
                      <a:pt x="18464530" y="0"/>
                    </a:moveTo>
                    <a:lnTo>
                      <a:pt x="473710" y="0"/>
                    </a:lnTo>
                    <a:cubicBezTo>
                      <a:pt x="212090" y="0"/>
                      <a:pt x="0" y="212090"/>
                      <a:pt x="0" y="473710"/>
                    </a:cubicBezTo>
                    <a:lnTo>
                      <a:pt x="0" y="946150"/>
                    </a:lnTo>
                    <a:lnTo>
                      <a:pt x="0" y="5877560"/>
                    </a:lnTo>
                    <a:cubicBezTo>
                      <a:pt x="0" y="6137910"/>
                      <a:pt x="212090" y="6350000"/>
                      <a:pt x="473710" y="6350000"/>
                    </a:cubicBezTo>
                    <a:lnTo>
                      <a:pt x="18465800" y="6350000"/>
                    </a:lnTo>
                    <a:cubicBezTo>
                      <a:pt x="18727420" y="6350000"/>
                      <a:pt x="18939511" y="6137910"/>
                      <a:pt x="18939511" y="5876290"/>
                    </a:cubicBezTo>
                    <a:lnTo>
                      <a:pt x="18939511" y="944880"/>
                    </a:lnTo>
                    <a:lnTo>
                      <a:pt x="18939511" y="473710"/>
                    </a:lnTo>
                    <a:cubicBezTo>
                      <a:pt x="18938239" y="212090"/>
                      <a:pt x="18726150" y="0"/>
                      <a:pt x="18464530" y="0"/>
                    </a:cubicBezTo>
                    <a:close/>
                    <a:moveTo>
                      <a:pt x="55880" y="473710"/>
                    </a:moveTo>
                    <a:cubicBezTo>
                      <a:pt x="55880" y="243840"/>
                      <a:pt x="242570" y="55880"/>
                      <a:pt x="473710" y="55880"/>
                    </a:cubicBezTo>
                    <a:lnTo>
                      <a:pt x="18465800" y="55880"/>
                    </a:lnTo>
                    <a:cubicBezTo>
                      <a:pt x="18695670" y="55880"/>
                      <a:pt x="18883630" y="242570"/>
                      <a:pt x="18883630" y="473710"/>
                    </a:cubicBezTo>
                    <a:lnTo>
                      <a:pt x="18883630" y="918210"/>
                    </a:lnTo>
                    <a:lnTo>
                      <a:pt x="55880" y="918210"/>
                    </a:lnTo>
                    <a:lnTo>
                      <a:pt x="55880" y="473710"/>
                    </a:lnTo>
                    <a:close/>
                    <a:moveTo>
                      <a:pt x="18464530" y="6294120"/>
                    </a:moveTo>
                    <a:lnTo>
                      <a:pt x="473710" y="6294120"/>
                    </a:lnTo>
                    <a:cubicBezTo>
                      <a:pt x="243840" y="6294120"/>
                      <a:pt x="55880" y="6107430"/>
                      <a:pt x="55880" y="5876290"/>
                    </a:cubicBezTo>
                    <a:lnTo>
                      <a:pt x="55880" y="972820"/>
                    </a:lnTo>
                    <a:lnTo>
                      <a:pt x="18882361" y="972820"/>
                    </a:lnTo>
                    <a:lnTo>
                      <a:pt x="18882361" y="5876290"/>
                    </a:lnTo>
                    <a:cubicBezTo>
                      <a:pt x="18882361" y="6107430"/>
                      <a:pt x="18695670" y="6294120"/>
                      <a:pt x="18464530" y="6294120"/>
                    </a:cubicBezTo>
                    <a:close/>
                    <a:moveTo>
                      <a:pt x="683260" y="273050"/>
                    </a:moveTo>
                    <a:cubicBezTo>
                      <a:pt x="566420" y="273050"/>
                      <a:pt x="471170" y="368300"/>
                      <a:pt x="471170" y="485140"/>
                    </a:cubicBezTo>
                    <a:cubicBezTo>
                      <a:pt x="471170" y="601980"/>
                      <a:pt x="566420" y="697230"/>
                      <a:pt x="683260" y="697230"/>
                    </a:cubicBezTo>
                    <a:cubicBezTo>
                      <a:pt x="800100" y="697230"/>
                      <a:pt x="895350" y="601980"/>
                      <a:pt x="895350" y="485140"/>
                    </a:cubicBezTo>
                    <a:cubicBezTo>
                      <a:pt x="895350" y="368300"/>
                      <a:pt x="800100" y="273050"/>
                      <a:pt x="683260" y="273050"/>
                    </a:cubicBezTo>
                    <a:close/>
                    <a:moveTo>
                      <a:pt x="683260" y="641350"/>
                    </a:moveTo>
                    <a:cubicBezTo>
                      <a:pt x="596900" y="641350"/>
                      <a:pt x="527050" y="571500"/>
                      <a:pt x="527050" y="485140"/>
                    </a:cubicBezTo>
                    <a:cubicBezTo>
                      <a:pt x="527050" y="398780"/>
                      <a:pt x="596900" y="328930"/>
                      <a:pt x="683260" y="328930"/>
                    </a:cubicBezTo>
                    <a:cubicBezTo>
                      <a:pt x="769620" y="328930"/>
                      <a:pt x="839470" y="398780"/>
                      <a:pt x="839470" y="485140"/>
                    </a:cubicBezTo>
                    <a:cubicBezTo>
                      <a:pt x="839470" y="571500"/>
                      <a:pt x="769620" y="641350"/>
                      <a:pt x="683260" y="641350"/>
                    </a:cubicBezTo>
                    <a:close/>
                    <a:moveTo>
                      <a:pt x="1256030" y="273050"/>
                    </a:moveTo>
                    <a:cubicBezTo>
                      <a:pt x="1139190" y="273050"/>
                      <a:pt x="1043940" y="368300"/>
                      <a:pt x="1043940" y="485140"/>
                    </a:cubicBezTo>
                    <a:cubicBezTo>
                      <a:pt x="1043940" y="601980"/>
                      <a:pt x="1139190" y="697230"/>
                      <a:pt x="1256030" y="697230"/>
                    </a:cubicBezTo>
                    <a:cubicBezTo>
                      <a:pt x="1372870" y="697230"/>
                      <a:pt x="1468120" y="601980"/>
                      <a:pt x="1468120" y="485140"/>
                    </a:cubicBezTo>
                    <a:cubicBezTo>
                      <a:pt x="1468120" y="368300"/>
                      <a:pt x="1372870" y="273050"/>
                      <a:pt x="1256030" y="273050"/>
                    </a:cubicBezTo>
                    <a:close/>
                    <a:moveTo>
                      <a:pt x="1256030" y="641350"/>
                    </a:moveTo>
                    <a:cubicBezTo>
                      <a:pt x="1169670" y="641350"/>
                      <a:pt x="1099820" y="571500"/>
                      <a:pt x="1099820" y="485140"/>
                    </a:cubicBezTo>
                    <a:cubicBezTo>
                      <a:pt x="1099820" y="398780"/>
                      <a:pt x="1169670" y="328930"/>
                      <a:pt x="1256030" y="328930"/>
                    </a:cubicBezTo>
                    <a:cubicBezTo>
                      <a:pt x="1342390" y="328930"/>
                      <a:pt x="1412240" y="398780"/>
                      <a:pt x="1412240" y="485140"/>
                    </a:cubicBezTo>
                    <a:cubicBezTo>
                      <a:pt x="1412240" y="571500"/>
                      <a:pt x="1342390" y="641350"/>
                      <a:pt x="1256030" y="641350"/>
                    </a:cubicBezTo>
                    <a:close/>
                    <a:moveTo>
                      <a:pt x="1830070" y="273050"/>
                    </a:moveTo>
                    <a:cubicBezTo>
                      <a:pt x="1713230" y="273050"/>
                      <a:pt x="1617980" y="368300"/>
                      <a:pt x="1617980" y="485140"/>
                    </a:cubicBezTo>
                    <a:cubicBezTo>
                      <a:pt x="1617980" y="601980"/>
                      <a:pt x="1713230" y="697230"/>
                      <a:pt x="1830070" y="697230"/>
                    </a:cubicBezTo>
                    <a:cubicBezTo>
                      <a:pt x="1946910" y="697230"/>
                      <a:pt x="2042160" y="601980"/>
                      <a:pt x="2042160" y="485140"/>
                    </a:cubicBezTo>
                    <a:cubicBezTo>
                      <a:pt x="2042160" y="368300"/>
                      <a:pt x="1946910" y="273050"/>
                      <a:pt x="1830070" y="273050"/>
                    </a:cubicBezTo>
                    <a:close/>
                    <a:moveTo>
                      <a:pt x="1830070" y="641350"/>
                    </a:moveTo>
                    <a:cubicBezTo>
                      <a:pt x="1743710" y="641350"/>
                      <a:pt x="1673860" y="571500"/>
                      <a:pt x="1673860" y="485140"/>
                    </a:cubicBezTo>
                    <a:cubicBezTo>
                      <a:pt x="1673860" y="398780"/>
                      <a:pt x="1743710" y="328930"/>
                      <a:pt x="1830070" y="328930"/>
                    </a:cubicBezTo>
                    <a:cubicBezTo>
                      <a:pt x="1916430" y="328930"/>
                      <a:pt x="1986280" y="398780"/>
                      <a:pt x="1986280" y="485140"/>
                    </a:cubicBezTo>
                    <a:cubicBezTo>
                      <a:pt x="1986280" y="571500"/>
                      <a:pt x="1915160" y="641350"/>
                      <a:pt x="1830070" y="641350"/>
                    </a:cubicBezTo>
                    <a:close/>
                    <a:moveTo>
                      <a:pt x="18502630" y="488950"/>
                    </a:moveTo>
                    <a:cubicBezTo>
                      <a:pt x="18502630" y="504190"/>
                      <a:pt x="18489930" y="516890"/>
                      <a:pt x="18474691" y="516890"/>
                    </a:cubicBezTo>
                    <a:lnTo>
                      <a:pt x="18474691" y="516890"/>
                    </a:lnTo>
                    <a:lnTo>
                      <a:pt x="18318480" y="515620"/>
                    </a:lnTo>
                    <a:lnTo>
                      <a:pt x="18318480" y="670560"/>
                    </a:lnTo>
                    <a:cubicBezTo>
                      <a:pt x="18318480" y="685800"/>
                      <a:pt x="18305780" y="698500"/>
                      <a:pt x="18290541" y="698500"/>
                    </a:cubicBezTo>
                    <a:cubicBezTo>
                      <a:pt x="18275302" y="698500"/>
                      <a:pt x="18262602" y="685800"/>
                      <a:pt x="18262602" y="670560"/>
                    </a:cubicBezTo>
                    <a:lnTo>
                      <a:pt x="18262602" y="515620"/>
                    </a:lnTo>
                    <a:lnTo>
                      <a:pt x="18106391" y="514350"/>
                    </a:lnTo>
                    <a:cubicBezTo>
                      <a:pt x="18091152" y="514350"/>
                      <a:pt x="18078452" y="501650"/>
                      <a:pt x="18078452" y="486410"/>
                    </a:cubicBezTo>
                    <a:cubicBezTo>
                      <a:pt x="18078452" y="471170"/>
                      <a:pt x="18091152" y="458470"/>
                      <a:pt x="18106391" y="458470"/>
                    </a:cubicBezTo>
                    <a:lnTo>
                      <a:pt x="18106391" y="458470"/>
                    </a:lnTo>
                    <a:lnTo>
                      <a:pt x="18262602" y="459740"/>
                    </a:lnTo>
                    <a:lnTo>
                      <a:pt x="18262602" y="302260"/>
                    </a:lnTo>
                    <a:cubicBezTo>
                      <a:pt x="18262602" y="287020"/>
                      <a:pt x="18275302" y="274320"/>
                      <a:pt x="18290541" y="274320"/>
                    </a:cubicBezTo>
                    <a:cubicBezTo>
                      <a:pt x="18305780" y="274320"/>
                      <a:pt x="18318480" y="287020"/>
                      <a:pt x="18318480" y="302260"/>
                    </a:cubicBezTo>
                    <a:lnTo>
                      <a:pt x="18318480" y="459740"/>
                    </a:lnTo>
                    <a:lnTo>
                      <a:pt x="18474691" y="461010"/>
                    </a:lnTo>
                    <a:cubicBezTo>
                      <a:pt x="18491200" y="461010"/>
                      <a:pt x="18502630" y="473710"/>
                      <a:pt x="18502630" y="48895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</p:grpSp>
      <p:grpSp>
        <p:nvGrpSpPr>
          <p:cNvPr id="17" name="Group 17"/>
          <p:cNvGrpSpPr/>
          <p:nvPr/>
        </p:nvGrpSpPr>
        <p:grpSpPr>
          <a:xfrm>
            <a:off x="1260494" y="1257300"/>
            <a:ext cx="15559849" cy="1404363"/>
            <a:chOff x="0" y="0"/>
            <a:chExt cx="17014310" cy="1535637"/>
          </a:xfrm>
        </p:grpSpPr>
        <p:sp>
          <p:nvSpPr>
            <p:cNvPr id="18" name="Freeform 18"/>
            <p:cNvSpPr/>
            <p:nvPr/>
          </p:nvSpPr>
          <p:spPr>
            <a:xfrm>
              <a:off x="31750" y="31750"/>
              <a:ext cx="16950810" cy="1472137"/>
            </a:xfrm>
            <a:custGeom>
              <a:avLst/>
              <a:gdLst/>
              <a:ahLst/>
              <a:cxnLst/>
              <a:rect l="l" t="t" r="r" b="b"/>
              <a:pathLst>
                <a:path w="16950810" h="1472137">
                  <a:moveTo>
                    <a:pt x="16858100" y="1472137"/>
                  </a:moveTo>
                  <a:lnTo>
                    <a:pt x="92710" y="1472137"/>
                  </a:lnTo>
                  <a:cubicBezTo>
                    <a:pt x="41910" y="1472137"/>
                    <a:pt x="0" y="1430227"/>
                    <a:pt x="0" y="1379427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6856830" y="0"/>
                  </a:lnTo>
                  <a:cubicBezTo>
                    <a:pt x="16907630" y="0"/>
                    <a:pt x="16949541" y="41910"/>
                    <a:pt x="16949541" y="92710"/>
                  </a:cubicBezTo>
                  <a:lnTo>
                    <a:pt x="16949541" y="1378157"/>
                  </a:lnTo>
                  <a:cubicBezTo>
                    <a:pt x="16950810" y="1430227"/>
                    <a:pt x="16908900" y="1472137"/>
                    <a:pt x="16858100" y="1472137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GT" dirty="0"/>
            </a:p>
          </p:txBody>
        </p:sp>
        <p:sp>
          <p:nvSpPr>
            <p:cNvPr id="19" name="Freeform 19"/>
            <p:cNvSpPr/>
            <p:nvPr/>
          </p:nvSpPr>
          <p:spPr>
            <a:xfrm>
              <a:off x="0" y="0"/>
              <a:ext cx="17014310" cy="1535637"/>
            </a:xfrm>
            <a:custGeom>
              <a:avLst/>
              <a:gdLst/>
              <a:ahLst/>
              <a:cxnLst/>
              <a:rect l="l" t="t" r="r" b="b"/>
              <a:pathLst>
                <a:path w="17014310" h="1535637">
                  <a:moveTo>
                    <a:pt x="16889850" y="59690"/>
                  </a:moveTo>
                  <a:cubicBezTo>
                    <a:pt x="16925410" y="59690"/>
                    <a:pt x="16954619" y="88900"/>
                    <a:pt x="16954619" y="124460"/>
                  </a:cubicBezTo>
                  <a:lnTo>
                    <a:pt x="16954619" y="1411177"/>
                  </a:lnTo>
                  <a:cubicBezTo>
                    <a:pt x="16954619" y="1446737"/>
                    <a:pt x="16925410" y="1475947"/>
                    <a:pt x="16889850" y="1475947"/>
                  </a:cubicBezTo>
                  <a:lnTo>
                    <a:pt x="124460" y="1475947"/>
                  </a:lnTo>
                  <a:cubicBezTo>
                    <a:pt x="88900" y="1475947"/>
                    <a:pt x="59690" y="1446737"/>
                    <a:pt x="59690" y="1411177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6889850" y="59690"/>
                  </a:lnTo>
                  <a:moveTo>
                    <a:pt x="16889850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411177"/>
                  </a:lnTo>
                  <a:cubicBezTo>
                    <a:pt x="0" y="1479757"/>
                    <a:pt x="55880" y="1535637"/>
                    <a:pt x="124460" y="1535637"/>
                  </a:cubicBezTo>
                  <a:lnTo>
                    <a:pt x="16889850" y="1535637"/>
                  </a:lnTo>
                  <a:cubicBezTo>
                    <a:pt x="16958430" y="1535637"/>
                    <a:pt x="17014310" y="1479757"/>
                    <a:pt x="17014310" y="1411177"/>
                  </a:cubicBezTo>
                  <a:lnTo>
                    <a:pt x="17014310" y="124460"/>
                  </a:lnTo>
                  <a:cubicBezTo>
                    <a:pt x="17014310" y="55880"/>
                    <a:pt x="16958430" y="0"/>
                    <a:pt x="1688985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20" name="TextBox 20"/>
          <p:cNvSpPr txBox="1"/>
          <p:nvPr/>
        </p:nvSpPr>
        <p:spPr>
          <a:xfrm>
            <a:off x="1467657" y="1438594"/>
            <a:ext cx="15220143" cy="8618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840"/>
              </a:lnSpc>
            </a:pPr>
            <a:r>
              <a:rPr lang="en-US" sz="4000" spc="84" dirty="0">
                <a:solidFill>
                  <a:srgbClr val="000000"/>
                </a:solidFill>
                <a:latin typeface="Be Vietnam Bold"/>
              </a:rPr>
              <a:t>https://github.com/PES-BG/proyecto-y-sudoku-crackers</a:t>
            </a:r>
          </a:p>
        </p:txBody>
      </p:sp>
      <p:sp>
        <p:nvSpPr>
          <p:cNvPr id="22" name="TextBox 16">
            <a:extLst>
              <a:ext uri="{FF2B5EF4-FFF2-40B4-BE49-F238E27FC236}">
                <a16:creationId xmlns:a16="http://schemas.microsoft.com/office/drawing/2014/main" id="{15C6F91F-34B4-41AF-8B61-AA997F5DC037}"/>
              </a:ext>
            </a:extLst>
          </p:cNvPr>
          <p:cNvSpPr txBox="1"/>
          <p:nvPr/>
        </p:nvSpPr>
        <p:spPr>
          <a:xfrm>
            <a:off x="5161178" y="4824035"/>
            <a:ext cx="12934435" cy="34470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3200" dirty="0">
                <a:solidFill>
                  <a:srgbClr val="000000"/>
                </a:solidFill>
                <a:latin typeface="Be Vietnam"/>
              </a:rPr>
              <a:t>1. Sitio_Web.py</a:t>
            </a:r>
          </a:p>
          <a:p>
            <a:r>
              <a:rPr lang="en-US" sz="3200" dirty="0">
                <a:solidFill>
                  <a:srgbClr val="000000"/>
                </a:solidFill>
                <a:latin typeface="Be Vietnam"/>
              </a:rPr>
              <a:t>2. forms.py</a:t>
            </a:r>
          </a:p>
          <a:p>
            <a:r>
              <a:rPr lang="en-US" sz="3200" dirty="0">
                <a:solidFill>
                  <a:srgbClr val="000000"/>
                </a:solidFill>
                <a:latin typeface="Be Vietnam"/>
              </a:rPr>
              <a:t>3. sudoku.py</a:t>
            </a:r>
          </a:p>
          <a:p>
            <a:r>
              <a:rPr lang="en-US" sz="3200" dirty="0">
                <a:solidFill>
                  <a:srgbClr val="000000"/>
                </a:solidFill>
                <a:latin typeface="Be Vietnam"/>
              </a:rPr>
              <a:t>4. index.html</a:t>
            </a:r>
          </a:p>
          <a:p>
            <a:r>
              <a:rPr lang="en-US" sz="3200" dirty="0">
                <a:solidFill>
                  <a:srgbClr val="000000"/>
                </a:solidFill>
                <a:latin typeface="Be Vietnam"/>
              </a:rPr>
              <a:t>5._macro.html</a:t>
            </a:r>
          </a:p>
          <a:p>
            <a:r>
              <a:rPr lang="en-US" sz="3200" dirty="0">
                <a:solidFill>
                  <a:srgbClr val="000000"/>
                </a:solidFill>
                <a:latin typeface="Be Vietnam"/>
              </a:rPr>
              <a:t>6. result.html</a:t>
            </a:r>
          </a:p>
          <a:p>
            <a:r>
              <a:rPr lang="en-US" sz="3200" dirty="0">
                <a:solidFill>
                  <a:srgbClr val="000000"/>
                </a:solidFill>
                <a:latin typeface="Be Vietnam"/>
              </a:rPr>
              <a:t>7. SUDOKU CRACKERS.pptx </a:t>
            </a:r>
          </a:p>
        </p:txBody>
      </p:sp>
      <p:grpSp>
        <p:nvGrpSpPr>
          <p:cNvPr id="27" name="Group 3">
            <a:extLst>
              <a:ext uri="{FF2B5EF4-FFF2-40B4-BE49-F238E27FC236}">
                <a16:creationId xmlns:a16="http://schemas.microsoft.com/office/drawing/2014/main" id="{ECEBA430-744D-4B9E-8437-C1555DB32553}"/>
              </a:ext>
            </a:extLst>
          </p:cNvPr>
          <p:cNvGrpSpPr/>
          <p:nvPr/>
        </p:nvGrpSpPr>
        <p:grpSpPr>
          <a:xfrm>
            <a:off x="14337719" y="5524500"/>
            <a:ext cx="6090180" cy="6090180"/>
            <a:chOff x="0" y="0"/>
            <a:chExt cx="6350000" cy="6350000"/>
          </a:xfrm>
        </p:grpSpPr>
        <p:sp>
          <p:nvSpPr>
            <p:cNvPr id="28" name="Freeform 4">
              <a:extLst>
                <a:ext uri="{FF2B5EF4-FFF2-40B4-BE49-F238E27FC236}">
                  <a16:creationId xmlns:a16="http://schemas.microsoft.com/office/drawing/2014/main" id="{1C560FFA-8B92-4F84-8EE2-6DF0FBD19214}"/>
                </a:ext>
              </a:extLst>
            </p:cNvPr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04A98"/>
            </a:solidFill>
          </p:spPr>
        </p:sp>
      </p:grpSp>
      <p:pic>
        <p:nvPicPr>
          <p:cNvPr id="1026" name="Picture 2" descr="Qué es GitHub y por qué es útil al aprender programación | HACK A BOSS">
            <a:extLst>
              <a:ext uri="{FF2B5EF4-FFF2-40B4-BE49-F238E27FC236}">
                <a16:creationId xmlns:a16="http://schemas.microsoft.com/office/drawing/2014/main" id="{EC00F8D6-DFCF-42AD-A24B-B397752A68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222" b="90000" l="10000" r="90000">
                        <a14:foregroundMark x1="51094" y1="7917" x2="51094" y2="7917"/>
                        <a14:foregroundMark x1="49531" y1="7222" x2="49531" y2="7222"/>
                        <a14:foregroundMark x1="54844" y1="79167" x2="54844" y2="79167"/>
                        <a14:foregroundMark x1="51797" y1="79167" x2="51797" y2="79167"/>
                        <a14:foregroundMark x1="51797" y1="79167" x2="51797" y2="79167"/>
                        <a14:foregroundMark x1="60156" y1="79722" x2="60156" y2="79722"/>
                        <a14:foregroundMark x1="60156" y1="79722" x2="60156" y2="79722"/>
                        <a14:foregroundMark x1="69922" y1="75139" x2="69922" y2="75139"/>
                        <a14:foregroundMark x1="69922" y1="75139" x2="69922" y2="75139"/>
                        <a14:foregroundMark x1="69922" y1="75139" x2="69922" y2="75139"/>
                        <a14:foregroundMark x1="69922" y1="75139" x2="69922" y2="75139"/>
                        <a14:foregroundMark x1="69922" y1="75139" x2="69922" y2="75139"/>
                        <a14:foregroundMark x1="42422" y1="77083" x2="42422" y2="77083"/>
                        <a14:foregroundMark x1="42422" y1="77083" x2="42422" y2="77083"/>
                        <a14:foregroundMark x1="36328" y1="71667" x2="36328" y2="71667"/>
                        <a14:foregroundMark x1="36328" y1="71667" x2="36328" y2="71667"/>
                        <a14:foregroundMark x1="36328" y1="82500" x2="36328" y2="82500"/>
                        <a14:foregroundMark x1="36328" y1="82500" x2="36328" y2="82500"/>
                        <a14:foregroundMark x1="23906" y1="77083" x2="23906" y2="77083"/>
                        <a14:foregroundMark x1="23906" y1="77083" x2="23906" y2="770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2381" y="6531532"/>
            <a:ext cx="5707683" cy="3210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4942521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138087" y="8468784"/>
            <a:ext cx="5657850" cy="5657850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4F4F4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306896" y="2769285"/>
            <a:ext cx="15674207" cy="5460169"/>
            <a:chOff x="0" y="0"/>
            <a:chExt cx="20898943" cy="7280226"/>
          </a:xfrm>
        </p:grpSpPr>
        <p:grpSp>
          <p:nvGrpSpPr>
            <p:cNvPr id="5" name="Group 5"/>
            <p:cNvGrpSpPr>
              <a:grpSpLocks noChangeAspect="1"/>
            </p:cNvGrpSpPr>
            <p:nvPr/>
          </p:nvGrpSpPr>
          <p:grpSpPr>
            <a:xfrm>
              <a:off x="617142" y="479729"/>
              <a:ext cx="20281801" cy="6800497"/>
              <a:chOff x="0" y="0"/>
              <a:chExt cx="18938240" cy="63500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27940" y="27940"/>
                <a:ext cx="18882360" cy="918210"/>
              </a:xfrm>
              <a:custGeom>
                <a:avLst/>
                <a:gdLst/>
                <a:ahLst/>
                <a:cxnLst/>
                <a:rect l="l" t="t" r="r" b="b"/>
                <a:pathLst>
                  <a:path w="18882360" h="918210">
                    <a:moveTo>
                      <a:pt x="18882360" y="918210"/>
                    </a:moveTo>
                    <a:lnTo>
                      <a:pt x="12447270" y="918210"/>
                    </a:lnTo>
                    <a:moveTo>
                      <a:pt x="12447270" y="918210"/>
                    </a:moveTo>
                    <a:lnTo>
                      <a:pt x="0" y="918210"/>
                    </a:lnTo>
                    <a:lnTo>
                      <a:pt x="0" y="445770"/>
                    </a:lnTo>
                    <a:cubicBezTo>
                      <a:pt x="0" y="200660"/>
                      <a:pt x="199390" y="0"/>
                      <a:pt x="445770" y="0"/>
                    </a:cubicBezTo>
                    <a:lnTo>
                      <a:pt x="18437860" y="0"/>
                    </a:lnTo>
                    <a:cubicBezTo>
                      <a:pt x="18682971" y="0"/>
                      <a:pt x="18882360" y="199390"/>
                      <a:pt x="18882360" y="445770"/>
                    </a:cubicBezTo>
                    <a:lnTo>
                      <a:pt x="18882360" y="918210"/>
                    </a:lnTo>
                  </a:path>
                </a:pathLst>
              </a:custGeom>
              <a:solidFill>
                <a:srgbClr val="F4F4F4"/>
              </a:solidFill>
            </p:spPr>
          </p:sp>
          <p:sp>
            <p:nvSpPr>
              <p:cNvPr id="7" name="Freeform 7"/>
              <p:cNvSpPr/>
              <p:nvPr/>
            </p:nvSpPr>
            <p:spPr>
              <a:xfrm>
                <a:off x="27940" y="944880"/>
                <a:ext cx="18882360" cy="5377180"/>
              </a:xfrm>
              <a:custGeom>
                <a:avLst/>
                <a:gdLst/>
                <a:ahLst/>
                <a:cxnLst/>
                <a:rect l="l" t="t" r="r" b="b"/>
                <a:pathLst>
                  <a:path w="18882360" h="5377180">
                    <a:moveTo>
                      <a:pt x="9331960" y="0"/>
                    </a:moveTo>
                    <a:lnTo>
                      <a:pt x="18882360" y="0"/>
                    </a:lnTo>
                    <a:lnTo>
                      <a:pt x="18882360" y="4931410"/>
                    </a:lnTo>
                    <a:cubicBezTo>
                      <a:pt x="18882360" y="5176520"/>
                      <a:pt x="18682971" y="5377180"/>
                      <a:pt x="18436590" y="5377180"/>
                    </a:cubicBezTo>
                    <a:lnTo>
                      <a:pt x="445770" y="5377180"/>
                    </a:lnTo>
                    <a:cubicBezTo>
                      <a:pt x="200660" y="5377180"/>
                      <a:pt x="0" y="5177790"/>
                      <a:pt x="0" y="4931410"/>
                    </a:cubicBezTo>
                    <a:lnTo>
                      <a:pt x="0" y="0"/>
                    </a:lnTo>
                    <a:lnTo>
                      <a:pt x="9014460" y="0"/>
                    </a:lnTo>
                    <a:moveTo>
                      <a:pt x="9014460" y="0"/>
                    </a:moveTo>
                    <a:lnTo>
                      <a:pt x="9331960" y="0"/>
                    </a:lnTo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8" name="Freeform 8"/>
              <p:cNvSpPr/>
              <p:nvPr/>
            </p:nvSpPr>
            <p:spPr>
              <a:xfrm>
                <a:off x="499110" y="299720"/>
                <a:ext cx="1515110" cy="368300"/>
              </a:xfrm>
              <a:custGeom>
                <a:avLst/>
                <a:gdLst/>
                <a:ahLst/>
                <a:cxnLst/>
                <a:rect l="l" t="t" r="r" b="b"/>
                <a:pathLst>
                  <a:path w="1515110" h="368300">
                    <a:moveTo>
                      <a:pt x="184150" y="0"/>
                    </a:moveTo>
                    <a:cubicBezTo>
                      <a:pt x="82550" y="0"/>
                      <a:pt x="0" y="82550"/>
                      <a:pt x="0" y="184150"/>
                    </a:cubicBezTo>
                    <a:cubicBezTo>
                      <a:pt x="0" y="285750"/>
                      <a:pt x="82550" y="368300"/>
                      <a:pt x="184150" y="368300"/>
                    </a:cubicBezTo>
                    <a:cubicBezTo>
                      <a:pt x="285750" y="368300"/>
                      <a:pt x="368300" y="285750"/>
                      <a:pt x="368300" y="184150"/>
                    </a:cubicBezTo>
                    <a:cubicBezTo>
                      <a:pt x="368300" y="82550"/>
                      <a:pt x="285750" y="0"/>
                      <a:pt x="184150" y="0"/>
                    </a:cubicBezTo>
                    <a:close/>
                    <a:moveTo>
                      <a:pt x="756920" y="0"/>
                    </a:moveTo>
                    <a:cubicBezTo>
                      <a:pt x="655320" y="0"/>
                      <a:pt x="572770" y="82550"/>
                      <a:pt x="572770" y="184150"/>
                    </a:cubicBezTo>
                    <a:cubicBezTo>
                      <a:pt x="572770" y="285750"/>
                      <a:pt x="655320" y="368300"/>
                      <a:pt x="756920" y="368300"/>
                    </a:cubicBezTo>
                    <a:cubicBezTo>
                      <a:pt x="858520" y="368300"/>
                      <a:pt x="941070" y="285750"/>
                      <a:pt x="941070" y="184150"/>
                    </a:cubicBezTo>
                    <a:cubicBezTo>
                      <a:pt x="941070" y="82550"/>
                      <a:pt x="858520" y="0"/>
                      <a:pt x="756920" y="0"/>
                    </a:cubicBezTo>
                    <a:close/>
                    <a:moveTo>
                      <a:pt x="1330960" y="0"/>
                    </a:moveTo>
                    <a:cubicBezTo>
                      <a:pt x="1229360" y="0"/>
                      <a:pt x="1146810" y="82550"/>
                      <a:pt x="1146810" y="184150"/>
                    </a:cubicBezTo>
                    <a:cubicBezTo>
                      <a:pt x="1146810" y="285750"/>
                      <a:pt x="1229360" y="368300"/>
                      <a:pt x="1330960" y="368300"/>
                    </a:cubicBezTo>
                    <a:cubicBezTo>
                      <a:pt x="1432560" y="368300"/>
                      <a:pt x="1515110" y="285750"/>
                      <a:pt x="1515110" y="184150"/>
                    </a:cubicBezTo>
                    <a:cubicBezTo>
                      <a:pt x="1515110" y="82550"/>
                      <a:pt x="1432560" y="0"/>
                      <a:pt x="133096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9" name="Freeform 9"/>
              <p:cNvSpPr/>
              <p:nvPr/>
            </p:nvSpPr>
            <p:spPr>
              <a:xfrm>
                <a:off x="0" y="0"/>
                <a:ext cx="18939511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18939511" h="6350000">
                    <a:moveTo>
                      <a:pt x="18464530" y="0"/>
                    </a:moveTo>
                    <a:lnTo>
                      <a:pt x="473710" y="0"/>
                    </a:lnTo>
                    <a:cubicBezTo>
                      <a:pt x="212090" y="0"/>
                      <a:pt x="0" y="212090"/>
                      <a:pt x="0" y="473710"/>
                    </a:cubicBezTo>
                    <a:lnTo>
                      <a:pt x="0" y="946150"/>
                    </a:lnTo>
                    <a:lnTo>
                      <a:pt x="0" y="5877560"/>
                    </a:lnTo>
                    <a:cubicBezTo>
                      <a:pt x="0" y="6137910"/>
                      <a:pt x="212090" y="6350000"/>
                      <a:pt x="473710" y="6350000"/>
                    </a:cubicBezTo>
                    <a:lnTo>
                      <a:pt x="18465800" y="6350000"/>
                    </a:lnTo>
                    <a:cubicBezTo>
                      <a:pt x="18727420" y="6350000"/>
                      <a:pt x="18939511" y="6137910"/>
                      <a:pt x="18939511" y="5876290"/>
                    </a:cubicBezTo>
                    <a:lnTo>
                      <a:pt x="18939511" y="944880"/>
                    </a:lnTo>
                    <a:lnTo>
                      <a:pt x="18939511" y="473710"/>
                    </a:lnTo>
                    <a:cubicBezTo>
                      <a:pt x="18938239" y="212090"/>
                      <a:pt x="18726150" y="0"/>
                      <a:pt x="18464530" y="0"/>
                    </a:cubicBezTo>
                    <a:close/>
                    <a:moveTo>
                      <a:pt x="55880" y="473710"/>
                    </a:moveTo>
                    <a:cubicBezTo>
                      <a:pt x="55880" y="243840"/>
                      <a:pt x="242570" y="55880"/>
                      <a:pt x="473710" y="55880"/>
                    </a:cubicBezTo>
                    <a:lnTo>
                      <a:pt x="18465800" y="55880"/>
                    </a:lnTo>
                    <a:cubicBezTo>
                      <a:pt x="18695670" y="55880"/>
                      <a:pt x="18883630" y="242570"/>
                      <a:pt x="18883630" y="473710"/>
                    </a:cubicBezTo>
                    <a:lnTo>
                      <a:pt x="18883630" y="918210"/>
                    </a:lnTo>
                    <a:lnTo>
                      <a:pt x="55880" y="918210"/>
                    </a:lnTo>
                    <a:lnTo>
                      <a:pt x="55880" y="473710"/>
                    </a:lnTo>
                    <a:close/>
                    <a:moveTo>
                      <a:pt x="18464530" y="6294120"/>
                    </a:moveTo>
                    <a:lnTo>
                      <a:pt x="473710" y="6294120"/>
                    </a:lnTo>
                    <a:cubicBezTo>
                      <a:pt x="243840" y="6294120"/>
                      <a:pt x="55880" y="6107430"/>
                      <a:pt x="55880" y="5876290"/>
                    </a:cubicBezTo>
                    <a:lnTo>
                      <a:pt x="55880" y="972820"/>
                    </a:lnTo>
                    <a:lnTo>
                      <a:pt x="18882361" y="972820"/>
                    </a:lnTo>
                    <a:lnTo>
                      <a:pt x="18882361" y="5876290"/>
                    </a:lnTo>
                    <a:cubicBezTo>
                      <a:pt x="18882361" y="6107430"/>
                      <a:pt x="18695670" y="6294120"/>
                      <a:pt x="18464530" y="6294120"/>
                    </a:cubicBezTo>
                    <a:close/>
                    <a:moveTo>
                      <a:pt x="683260" y="273050"/>
                    </a:moveTo>
                    <a:cubicBezTo>
                      <a:pt x="566420" y="273050"/>
                      <a:pt x="471170" y="368300"/>
                      <a:pt x="471170" y="485140"/>
                    </a:cubicBezTo>
                    <a:cubicBezTo>
                      <a:pt x="471170" y="601980"/>
                      <a:pt x="566420" y="697230"/>
                      <a:pt x="683260" y="697230"/>
                    </a:cubicBezTo>
                    <a:cubicBezTo>
                      <a:pt x="800100" y="697230"/>
                      <a:pt x="895350" y="601980"/>
                      <a:pt x="895350" y="485140"/>
                    </a:cubicBezTo>
                    <a:cubicBezTo>
                      <a:pt x="895350" y="368300"/>
                      <a:pt x="800100" y="273050"/>
                      <a:pt x="683260" y="273050"/>
                    </a:cubicBezTo>
                    <a:close/>
                    <a:moveTo>
                      <a:pt x="683260" y="641350"/>
                    </a:moveTo>
                    <a:cubicBezTo>
                      <a:pt x="596900" y="641350"/>
                      <a:pt x="527050" y="571500"/>
                      <a:pt x="527050" y="485140"/>
                    </a:cubicBezTo>
                    <a:cubicBezTo>
                      <a:pt x="527050" y="398780"/>
                      <a:pt x="596900" y="328930"/>
                      <a:pt x="683260" y="328930"/>
                    </a:cubicBezTo>
                    <a:cubicBezTo>
                      <a:pt x="769620" y="328930"/>
                      <a:pt x="839470" y="398780"/>
                      <a:pt x="839470" y="485140"/>
                    </a:cubicBezTo>
                    <a:cubicBezTo>
                      <a:pt x="839470" y="571500"/>
                      <a:pt x="769620" y="641350"/>
                      <a:pt x="683260" y="641350"/>
                    </a:cubicBezTo>
                    <a:close/>
                    <a:moveTo>
                      <a:pt x="1256030" y="273050"/>
                    </a:moveTo>
                    <a:cubicBezTo>
                      <a:pt x="1139190" y="273050"/>
                      <a:pt x="1043940" y="368300"/>
                      <a:pt x="1043940" y="485140"/>
                    </a:cubicBezTo>
                    <a:cubicBezTo>
                      <a:pt x="1043940" y="601980"/>
                      <a:pt x="1139190" y="697230"/>
                      <a:pt x="1256030" y="697230"/>
                    </a:cubicBezTo>
                    <a:cubicBezTo>
                      <a:pt x="1372870" y="697230"/>
                      <a:pt x="1468120" y="601980"/>
                      <a:pt x="1468120" y="485140"/>
                    </a:cubicBezTo>
                    <a:cubicBezTo>
                      <a:pt x="1468120" y="368300"/>
                      <a:pt x="1372870" y="273050"/>
                      <a:pt x="1256030" y="273050"/>
                    </a:cubicBezTo>
                    <a:close/>
                    <a:moveTo>
                      <a:pt x="1256030" y="641350"/>
                    </a:moveTo>
                    <a:cubicBezTo>
                      <a:pt x="1169670" y="641350"/>
                      <a:pt x="1099820" y="571500"/>
                      <a:pt x="1099820" y="485140"/>
                    </a:cubicBezTo>
                    <a:cubicBezTo>
                      <a:pt x="1099820" y="398780"/>
                      <a:pt x="1169670" y="328930"/>
                      <a:pt x="1256030" y="328930"/>
                    </a:cubicBezTo>
                    <a:cubicBezTo>
                      <a:pt x="1342390" y="328930"/>
                      <a:pt x="1412240" y="398780"/>
                      <a:pt x="1412240" y="485140"/>
                    </a:cubicBezTo>
                    <a:cubicBezTo>
                      <a:pt x="1412240" y="571500"/>
                      <a:pt x="1342390" y="641350"/>
                      <a:pt x="1256030" y="641350"/>
                    </a:cubicBezTo>
                    <a:close/>
                    <a:moveTo>
                      <a:pt x="1830070" y="273050"/>
                    </a:moveTo>
                    <a:cubicBezTo>
                      <a:pt x="1713230" y="273050"/>
                      <a:pt x="1617980" y="368300"/>
                      <a:pt x="1617980" y="485140"/>
                    </a:cubicBezTo>
                    <a:cubicBezTo>
                      <a:pt x="1617980" y="601980"/>
                      <a:pt x="1713230" y="697230"/>
                      <a:pt x="1830070" y="697230"/>
                    </a:cubicBezTo>
                    <a:cubicBezTo>
                      <a:pt x="1946910" y="697230"/>
                      <a:pt x="2042160" y="601980"/>
                      <a:pt x="2042160" y="485140"/>
                    </a:cubicBezTo>
                    <a:cubicBezTo>
                      <a:pt x="2042160" y="368300"/>
                      <a:pt x="1946910" y="273050"/>
                      <a:pt x="1830070" y="273050"/>
                    </a:cubicBezTo>
                    <a:close/>
                    <a:moveTo>
                      <a:pt x="1830070" y="641350"/>
                    </a:moveTo>
                    <a:cubicBezTo>
                      <a:pt x="1743710" y="641350"/>
                      <a:pt x="1673860" y="571500"/>
                      <a:pt x="1673860" y="485140"/>
                    </a:cubicBezTo>
                    <a:cubicBezTo>
                      <a:pt x="1673860" y="398780"/>
                      <a:pt x="1743710" y="328930"/>
                      <a:pt x="1830070" y="328930"/>
                    </a:cubicBezTo>
                    <a:cubicBezTo>
                      <a:pt x="1916430" y="328930"/>
                      <a:pt x="1986280" y="398780"/>
                      <a:pt x="1986280" y="485140"/>
                    </a:cubicBezTo>
                    <a:cubicBezTo>
                      <a:pt x="1986280" y="571500"/>
                      <a:pt x="1915160" y="641350"/>
                      <a:pt x="1830070" y="641350"/>
                    </a:cubicBezTo>
                    <a:close/>
                    <a:moveTo>
                      <a:pt x="18502630" y="488950"/>
                    </a:moveTo>
                    <a:cubicBezTo>
                      <a:pt x="18502630" y="504190"/>
                      <a:pt x="18489930" y="516890"/>
                      <a:pt x="18474691" y="516890"/>
                    </a:cubicBezTo>
                    <a:lnTo>
                      <a:pt x="18474691" y="516890"/>
                    </a:lnTo>
                    <a:lnTo>
                      <a:pt x="18318480" y="515620"/>
                    </a:lnTo>
                    <a:lnTo>
                      <a:pt x="18318480" y="670560"/>
                    </a:lnTo>
                    <a:cubicBezTo>
                      <a:pt x="18318480" y="685800"/>
                      <a:pt x="18305780" y="698500"/>
                      <a:pt x="18290541" y="698500"/>
                    </a:cubicBezTo>
                    <a:cubicBezTo>
                      <a:pt x="18275302" y="698500"/>
                      <a:pt x="18262602" y="685800"/>
                      <a:pt x="18262602" y="670560"/>
                    </a:cubicBezTo>
                    <a:lnTo>
                      <a:pt x="18262602" y="515620"/>
                    </a:lnTo>
                    <a:lnTo>
                      <a:pt x="18106391" y="514350"/>
                    </a:lnTo>
                    <a:cubicBezTo>
                      <a:pt x="18091152" y="514350"/>
                      <a:pt x="18078452" y="501650"/>
                      <a:pt x="18078452" y="486410"/>
                    </a:cubicBezTo>
                    <a:cubicBezTo>
                      <a:pt x="18078452" y="471170"/>
                      <a:pt x="18091152" y="458470"/>
                      <a:pt x="18106391" y="458470"/>
                    </a:cubicBezTo>
                    <a:lnTo>
                      <a:pt x="18106391" y="458470"/>
                    </a:lnTo>
                    <a:lnTo>
                      <a:pt x="18262602" y="459740"/>
                    </a:lnTo>
                    <a:lnTo>
                      <a:pt x="18262602" y="302260"/>
                    </a:lnTo>
                    <a:cubicBezTo>
                      <a:pt x="18262602" y="287020"/>
                      <a:pt x="18275302" y="274320"/>
                      <a:pt x="18290541" y="274320"/>
                    </a:cubicBezTo>
                    <a:cubicBezTo>
                      <a:pt x="18305780" y="274320"/>
                      <a:pt x="18318480" y="287020"/>
                      <a:pt x="18318480" y="302260"/>
                    </a:cubicBezTo>
                    <a:lnTo>
                      <a:pt x="18318480" y="459740"/>
                    </a:lnTo>
                    <a:lnTo>
                      <a:pt x="18474691" y="461010"/>
                    </a:lnTo>
                    <a:cubicBezTo>
                      <a:pt x="18491200" y="461010"/>
                      <a:pt x="18502630" y="473710"/>
                      <a:pt x="18502630" y="48895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id="10" name="Group 10"/>
            <p:cNvGrpSpPr>
              <a:grpSpLocks noChangeAspect="1"/>
            </p:cNvGrpSpPr>
            <p:nvPr/>
          </p:nvGrpSpPr>
          <p:grpSpPr>
            <a:xfrm>
              <a:off x="0" y="0"/>
              <a:ext cx="20281801" cy="6800497"/>
              <a:chOff x="0" y="0"/>
              <a:chExt cx="18938240" cy="635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27940" y="27940"/>
                <a:ext cx="18882360" cy="918210"/>
              </a:xfrm>
              <a:custGeom>
                <a:avLst/>
                <a:gdLst/>
                <a:ahLst/>
                <a:cxnLst/>
                <a:rect l="l" t="t" r="r" b="b"/>
                <a:pathLst>
                  <a:path w="18882360" h="918210">
                    <a:moveTo>
                      <a:pt x="18882360" y="918210"/>
                    </a:moveTo>
                    <a:lnTo>
                      <a:pt x="12447270" y="918210"/>
                    </a:lnTo>
                    <a:moveTo>
                      <a:pt x="12447270" y="918210"/>
                    </a:moveTo>
                    <a:lnTo>
                      <a:pt x="0" y="918210"/>
                    </a:lnTo>
                    <a:lnTo>
                      <a:pt x="0" y="445770"/>
                    </a:lnTo>
                    <a:cubicBezTo>
                      <a:pt x="0" y="200660"/>
                      <a:pt x="199390" y="0"/>
                      <a:pt x="445770" y="0"/>
                    </a:cubicBezTo>
                    <a:lnTo>
                      <a:pt x="18437860" y="0"/>
                    </a:lnTo>
                    <a:cubicBezTo>
                      <a:pt x="18682971" y="0"/>
                      <a:pt x="18882360" y="199390"/>
                      <a:pt x="18882360" y="445770"/>
                    </a:cubicBezTo>
                    <a:lnTo>
                      <a:pt x="18882360" y="918210"/>
                    </a:lnTo>
                  </a:path>
                </a:pathLst>
              </a:custGeom>
              <a:solidFill>
                <a:srgbClr val="F4F4F4"/>
              </a:solidFill>
            </p:spPr>
          </p:sp>
          <p:sp>
            <p:nvSpPr>
              <p:cNvPr id="12" name="Freeform 12"/>
              <p:cNvSpPr/>
              <p:nvPr/>
            </p:nvSpPr>
            <p:spPr>
              <a:xfrm>
                <a:off x="27940" y="944880"/>
                <a:ext cx="18882360" cy="5377180"/>
              </a:xfrm>
              <a:custGeom>
                <a:avLst/>
                <a:gdLst/>
                <a:ahLst/>
                <a:cxnLst/>
                <a:rect l="l" t="t" r="r" b="b"/>
                <a:pathLst>
                  <a:path w="18882360" h="5377180">
                    <a:moveTo>
                      <a:pt x="9331960" y="0"/>
                    </a:moveTo>
                    <a:lnTo>
                      <a:pt x="18882360" y="0"/>
                    </a:lnTo>
                    <a:lnTo>
                      <a:pt x="18882360" y="4931410"/>
                    </a:lnTo>
                    <a:cubicBezTo>
                      <a:pt x="18882360" y="5176520"/>
                      <a:pt x="18682971" y="5377180"/>
                      <a:pt x="18436590" y="5377180"/>
                    </a:cubicBezTo>
                    <a:lnTo>
                      <a:pt x="445770" y="5377180"/>
                    </a:lnTo>
                    <a:cubicBezTo>
                      <a:pt x="200660" y="5377180"/>
                      <a:pt x="0" y="5177790"/>
                      <a:pt x="0" y="4931410"/>
                    </a:cubicBezTo>
                    <a:lnTo>
                      <a:pt x="0" y="0"/>
                    </a:lnTo>
                    <a:lnTo>
                      <a:pt x="9014460" y="0"/>
                    </a:lnTo>
                    <a:moveTo>
                      <a:pt x="9014460" y="0"/>
                    </a:moveTo>
                    <a:lnTo>
                      <a:pt x="9331960" y="0"/>
                    </a:lnTo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3" name="Freeform 13"/>
              <p:cNvSpPr/>
              <p:nvPr/>
            </p:nvSpPr>
            <p:spPr>
              <a:xfrm>
                <a:off x="499110" y="299720"/>
                <a:ext cx="1515110" cy="368300"/>
              </a:xfrm>
              <a:custGeom>
                <a:avLst/>
                <a:gdLst/>
                <a:ahLst/>
                <a:cxnLst/>
                <a:rect l="l" t="t" r="r" b="b"/>
                <a:pathLst>
                  <a:path w="1515110" h="368300">
                    <a:moveTo>
                      <a:pt x="184150" y="0"/>
                    </a:moveTo>
                    <a:cubicBezTo>
                      <a:pt x="82550" y="0"/>
                      <a:pt x="0" y="82550"/>
                      <a:pt x="0" y="184150"/>
                    </a:cubicBezTo>
                    <a:cubicBezTo>
                      <a:pt x="0" y="285750"/>
                      <a:pt x="82550" y="368300"/>
                      <a:pt x="184150" y="368300"/>
                    </a:cubicBezTo>
                    <a:cubicBezTo>
                      <a:pt x="285750" y="368300"/>
                      <a:pt x="368300" y="285750"/>
                      <a:pt x="368300" y="184150"/>
                    </a:cubicBezTo>
                    <a:cubicBezTo>
                      <a:pt x="368300" y="82550"/>
                      <a:pt x="285750" y="0"/>
                      <a:pt x="184150" y="0"/>
                    </a:cubicBezTo>
                    <a:close/>
                    <a:moveTo>
                      <a:pt x="756920" y="0"/>
                    </a:moveTo>
                    <a:cubicBezTo>
                      <a:pt x="655320" y="0"/>
                      <a:pt x="572770" y="82550"/>
                      <a:pt x="572770" y="184150"/>
                    </a:cubicBezTo>
                    <a:cubicBezTo>
                      <a:pt x="572770" y="285750"/>
                      <a:pt x="655320" y="368300"/>
                      <a:pt x="756920" y="368300"/>
                    </a:cubicBezTo>
                    <a:cubicBezTo>
                      <a:pt x="858520" y="368300"/>
                      <a:pt x="941070" y="285750"/>
                      <a:pt x="941070" y="184150"/>
                    </a:cubicBezTo>
                    <a:cubicBezTo>
                      <a:pt x="941070" y="82550"/>
                      <a:pt x="858520" y="0"/>
                      <a:pt x="756920" y="0"/>
                    </a:cubicBezTo>
                    <a:close/>
                    <a:moveTo>
                      <a:pt x="1330960" y="0"/>
                    </a:moveTo>
                    <a:cubicBezTo>
                      <a:pt x="1229360" y="0"/>
                      <a:pt x="1146810" y="82550"/>
                      <a:pt x="1146810" y="184150"/>
                    </a:cubicBezTo>
                    <a:cubicBezTo>
                      <a:pt x="1146810" y="285750"/>
                      <a:pt x="1229360" y="368300"/>
                      <a:pt x="1330960" y="368300"/>
                    </a:cubicBezTo>
                    <a:cubicBezTo>
                      <a:pt x="1432560" y="368300"/>
                      <a:pt x="1515110" y="285750"/>
                      <a:pt x="1515110" y="184150"/>
                    </a:cubicBezTo>
                    <a:cubicBezTo>
                      <a:pt x="1515110" y="82550"/>
                      <a:pt x="1432560" y="0"/>
                      <a:pt x="133096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4" name="Freeform 14"/>
              <p:cNvSpPr/>
              <p:nvPr/>
            </p:nvSpPr>
            <p:spPr>
              <a:xfrm>
                <a:off x="0" y="0"/>
                <a:ext cx="18939511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18939511" h="6350000">
                    <a:moveTo>
                      <a:pt x="18464530" y="0"/>
                    </a:moveTo>
                    <a:lnTo>
                      <a:pt x="473710" y="0"/>
                    </a:lnTo>
                    <a:cubicBezTo>
                      <a:pt x="212090" y="0"/>
                      <a:pt x="0" y="212090"/>
                      <a:pt x="0" y="473710"/>
                    </a:cubicBezTo>
                    <a:lnTo>
                      <a:pt x="0" y="946150"/>
                    </a:lnTo>
                    <a:lnTo>
                      <a:pt x="0" y="5877560"/>
                    </a:lnTo>
                    <a:cubicBezTo>
                      <a:pt x="0" y="6137910"/>
                      <a:pt x="212090" y="6350000"/>
                      <a:pt x="473710" y="6350000"/>
                    </a:cubicBezTo>
                    <a:lnTo>
                      <a:pt x="18465800" y="6350000"/>
                    </a:lnTo>
                    <a:cubicBezTo>
                      <a:pt x="18727420" y="6350000"/>
                      <a:pt x="18939511" y="6137910"/>
                      <a:pt x="18939511" y="5876290"/>
                    </a:cubicBezTo>
                    <a:lnTo>
                      <a:pt x="18939511" y="944880"/>
                    </a:lnTo>
                    <a:lnTo>
                      <a:pt x="18939511" y="473710"/>
                    </a:lnTo>
                    <a:cubicBezTo>
                      <a:pt x="18938239" y="212090"/>
                      <a:pt x="18726150" y="0"/>
                      <a:pt x="18464530" y="0"/>
                    </a:cubicBezTo>
                    <a:close/>
                    <a:moveTo>
                      <a:pt x="55880" y="473710"/>
                    </a:moveTo>
                    <a:cubicBezTo>
                      <a:pt x="55880" y="243840"/>
                      <a:pt x="242570" y="55880"/>
                      <a:pt x="473710" y="55880"/>
                    </a:cubicBezTo>
                    <a:lnTo>
                      <a:pt x="18465800" y="55880"/>
                    </a:lnTo>
                    <a:cubicBezTo>
                      <a:pt x="18695670" y="55880"/>
                      <a:pt x="18883630" y="242570"/>
                      <a:pt x="18883630" y="473710"/>
                    </a:cubicBezTo>
                    <a:lnTo>
                      <a:pt x="18883630" y="918210"/>
                    </a:lnTo>
                    <a:lnTo>
                      <a:pt x="55880" y="918210"/>
                    </a:lnTo>
                    <a:lnTo>
                      <a:pt x="55880" y="473710"/>
                    </a:lnTo>
                    <a:close/>
                    <a:moveTo>
                      <a:pt x="18464530" y="6294120"/>
                    </a:moveTo>
                    <a:lnTo>
                      <a:pt x="473710" y="6294120"/>
                    </a:lnTo>
                    <a:cubicBezTo>
                      <a:pt x="243840" y="6294120"/>
                      <a:pt x="55880" y="6107430"/>
                      <a:pt x="55880" y="5876290"/>
                    </a:cubicBezTo>
                    <a:lnTo>
                      <a:pt x="55880" y="972820"/>
                    </a:lnTo>
                    <a:lnTo>
                      <a:pt x="18882361" y="972820"/>
                    </a:lnTo>
                    <a:lnTo>
                      <a:pt x="18882361" y="5876290"/>
                    </a:lnTo>
                    <a:cubicBezTo>
                      <a:pt x="18882361" y="6107430"/>
                      <a:pt x="18695670" y="6294120"/>
                      <a:pt x="18464530" y="6294120"/>
                    </a:cubicBezTo>
                    <a:close/>
                    <a:moveTo>
                      <a:pt x="683260" y="273050"/>
                    </a:moveTo>
                    <a:cubicBezTo>
                      <a:pt x="566420" y="273050"/>
                      <a:pt x="471170" y="368300"/>
                      <a:pt x="471170" y="485140"/>
                    </a:cubicBezTo>
                    <a:cubicBezTo>
                      <a:pt x="471170" y="601980"/>
                      <a:pt x="566420" y="697230"/>
                      <a:pt x="683260" y="697230"/>
                    </a:cubicBezTo>
                    <a:cubicBezTo>
                      <a:pt x="800100" y="697230"/>
                      <a:pt x="895350" y="601980"/>
                      <a:pt x="895350" y="485140"/>
                    </a:cubicBezTo>
                    <a:cubicBezTo>
                      <a:pt x="895350" y="368300"/>
                      <a:pt x="800100" y="273050"/>
                      <a:pt x="683260" y="273050"/>
                    </a:cubicBezTo>
                    <a:close/>
                    <a:moveTo>
                      <a:pt x="683260" y="641350"/>
                    </a:moveTo>
                    <a:cubicBezTo>
                      <a:pt x="596900" y="641350"/>
                      <a:pt x="527050" y="571500"/>
                      <a:pt x="527050" y="485140"/>
                    </a:cubicBezTo>
                    <a:cubicBezTo>
                      <a:pt x="527050" y="398780"/>
                      <a:pt x="596900" y="328930"/>
                      <a:pt x="683260" y="328930"/>
                    </a:cubicBezTo>
                    <a:cubicBezTo>
                      <a:pt x="769620" y="328930"/>
                      <a:pt x="839470" y="398780"/>
                      <a:pt x="839470" y="485140"/>
                    </a:cubicBezTo>
                    <a:cubicBezTo>
                      <a:pt x="839470" y="571500"/>
                      <a:pt x="769620" y="641350"/>
                      <a:pt x="683260" y="641350"/>
                    </a:cubicBezTo>
                    <a:close/>
                    <a:moveTo>
                      <a:pt x="1256030" y="273050"/>
                    </a:moveTo>
                    <a:cubicBezTo>
                      <a:pt x="1139190" y="273050"/>
                      <a:pt x="1043940" y="368300"/>
                      <a:pt x="1043940" y="485140"/>
                    </a:cubicBezTo>
                    <a:cubicBezTo>
                      <a:pt x="1043940" y="601980"/>
                      <a:pt x="1139190" y="697230"/>
                      <a:pt x="1256030" y="697230"/>
                    </a:cubicBezTo>
                    <a:cubicBezTo>
                      <a:pt x="1372870" y="697230"/>
                      <a:pt x="1468120" y="601980"/>
                      <a:pt x="1468120" y="485140"/>
                    </a:cubicBezTo>
                    <a:cubicBezTo>
                      <a:pt x="1468120" y="368300"/>
                      <a:pt x="1372870" y="273050"/>
                      <a:pt x="1256030" y="273050"/>
                    </a:cubicBezTo>
                    <a:close/>
                    <a:moveTo>
                      <a:pt x="1256030" y="641350"/>
                    </a:moveTo>
                    <a:cubicBezTo>
                      <a:pt x="1169670" y="641350"/>
                      <a:pt x="1099820" y="571500"/>
                      <a:pt x="1099820" y="485140"/>
                    </a:cubicBezTo>
                    <a:cubicBezTo>
                      <a:pt x="1099820" y="398780"/>
                      <a:pt x="1169670" y="328930"/>
                      <a:pt x="1256030" y="328930"/>
                    </a:cubicBezTo>
                    <a:cubicBezTo>
                      <a:pt x="1342390" y="328930"/>
                      <a:pt x="1412240" y="398780"/>
                      <a:pt x="1412240" y="485140"/>
                    </a:cubicBezTo>
                    <a:cubicBezTo>
                      <a:pt x="1412240" y="571500"/>
                      <a:pt x="1342390" y="641350"/>
                      <a:pt x="1256030" y="641350"/>
                    </a:cubicBezTo>
                    <a:close/>
                    <a:moveTo>
                      <a:pt x="1830070" y="273050"/>
                    </a:moveTo>
                    <a:cubicBezTo>
                      <a:pt x="1713230" y="273050"/>
                      <a:pt x="1617980" y="368300"/>
                      <a:pt x="1617980" y="485140"/>
                    </a:cubicBezTo>
                    <a:cubicBezTo>
                      <a:pt x="1617980" y="601980"/>
                      <a:pt x="1713230" y="697230"/>
                      <a:pt x="1830070" y="697230"/>
                    </a:cubicBezTo>
                    <a:cubicBezTo>
                      <a:pt x="1946910" y="697230"/>
                      <a:pt x="2042160" y="601980"/>
                      <a:pt x="2042160" y="485140"/>
                    </a:cubicBezTo>
                    <a:cubicBezTo>
                      <a:pt x="2042160" y="368300"/>
                      <a:pt x="1946910" y="273050"/>
                      <a:pt x="1830070" y="273050"/>
                    </a:cubicBezTo>
                    <a:close/>
                    <a:moveTo>
                      <a:pt x="1830070" y="641350"/>
                    </a:moveTo>
                    <a:cubicBezTo>
                      <a:pt x="1743710" y="641350"/>
                      <a:pt x="1673860" y="571500"/>
                      <a:pt x="1673860" y="485140"/>
                    </a:cubicBezTo>
                    <a:cubicBezTo>
                      <a:pt x="1673860" y="398780"/>
                      <a:pt x="1743710" y="328930"/>
                      <a:pt x="1830070" y="328930"/>
                    </a:cubicBezTo>
                    <a:cubicBezTo>
                      <a:pt x="1916430" y="328930"/>
                      <a:pt x="1986280" y="398780"/>
                      <a:pt x="1986280" y="485140"/>
                    </a:cubicBezTo>
                    <a:cubicBezTo>
                      <a:pt x="1986280" y="571500"/>
                      <a:pt x="1915160" y="641350"/>
                      <a:pt x="1830070" y="641350"/>
                    </a:cubicBezTo>
                    <a:close/>
                    <a:moveTo>
                      <a:pt x="18502630" y="488950"/>
                    </a:moveTo>
                    <a:cubicBezTo>
                      <a:pt x="18502630" y="504190"/>
                      <a:pt x="18489930" y="516890"/>
                      <a:pt x="18474691" y="516890"/>
                    </a:cubicBezTo>
                    <a:lnTo>
                      <a:pt x="18474691" y="516890"/>
                    </a:lnTo>
                    <a:lnTo>
                      <a:pt x="18318480" y="515620"/>
                    </a:lnTo>
                    <a:lnTo>
                      <a:pt x="18318480" y="670560"/>
                    </a:lnTo>
                    <a:cubicBezTo>
                      <a:pt x="18318480" y="685800"/>
                      <a:pt x="18305780" y="698500"/>
                      <a:pt x="18290541" y="698500"/>
                    </a:cubicBezTo>
                    <a:cubicBezTo>
                      <a:pt x="18275302" y="698500"/>
                      <a:pt x="18262602" y="685800"/>
                      <a:pt x="18262602" y="670560"/>
                    </a:cubicBezTo>
                    <a:lnTo>
                      <a:pt x="18262602" y="515620"/>
                    </a:lnTo>
                    <a:lnTo>
                      <a:pt x="18106391" y="514350"/>
                    </a:lnTo>
                    <a:cubicBezTo>
                      <a:pt x="18091152" y="514350"/>
                      <a:pt x="18078452" y="501650"/>
                      <a:pt x="18078452" y="486410"/>
                    </a:cubicBezTo>
                    <a:cubicBezTo>
                      <a:pt x="18078452" y="471170"/>
                      <a:pt x="18091152" y="458470"/>
                      <a:pt x="18106391" y="458470"/>
                    </a:cubicBezTo>
                    <a:lnTo>
                      <a:pt x="18106391" y="458470"/>
                    </a:lnTo>
                    <a:lnTo>
                      <a:pt x="18262602" y="459740"/>
                    </a:lnTo>
                    <a:lnTo>
                      <a:pt x="18262602" y="302260"/>
                    </a:lnTo>
                    <a:cubicBezTo>
                      <a:pt x="18262602" y="287020"/>
                      <a:pt x="18275302" y="274320"/>
                      <a:pt x="18290541" y="274320"/>
                    </a:cubicBezTo>
                    <a:cubicBezTo>
                      <a:pt x="18305780" y="274320"/>
                      <a:pt x="18318480" y="287020"/>
                      <a:pt x="18318480" y="302260"/>
                    </a:cubicBezTo>
                    <a:lnTo>
                      <a:pt x="18318480" y="459740"/>
                    </a:lnTo>
                    <a:lnTo>
                      <a:pt x="18474691" y="461010"/>
                    </a:lnTo>
                    <a:cubicBezTo>
                      <a:pt x="18491200" y="461010"/>
                      <a:pt x="18502630" y="473710"/>
                      <a:pt x="18502630" y="48895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</p:grpSp>
      <p:grpSp>
        <p:nvGrpSpPr>
          <p:cNvPr id="15" name="Group 15"/>
          <p:cNvGrpSpPr/>
          <p:nvPr/>
        </p:nvGrpSpPr>
        <p:grpSpPr>
          <a:xfrm>
            <a:off x="6719481" y="8468784"/>
            <a:ext cx="5657850" cy="5657850"/>
            <a:chOff x="0" y="0"/>
            <a:chExt cx="6350000" cy="6350000"/>
          </a:xfrm>
        </p:grpSpPr>
        <p:sp>
          <p:nvSpPr>
            <p:cNvPr id="16" name="Freeform 16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04A98"/>
            </a:solidFill>
          </p:spPr>
        </p:sp>
      </p:grpSp>
      <p:grpSp>
        <p:nvGrpSpPr>
          <p:cNvPr id="17" name="Group 17"/>
          <p:cNvGrpSpPr/>
          <p:nvPr/>
        </p:nvGrpSpPr>
        <p:grpSpPr>
          <a:xfrm>
            <a:off x="11016295" y="8468784"/>
            <a:ext cx="5657850" cy="5657850"/>
            <a:chOff x="0" y="0"/>
            <a:chExt cx="6350000" cy="6350000"/>
          </a:xfrm>
        </p:grpSpPr>
        <p:sp>
          <p:nvSpPr>
            <p:cNvPr id="18" name="Freeform 18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9" name="Group 19"/>
          <p:cNvGrpSpPr/>
          <p:nvPr/>
        </p:nvGrpSpPr>
        <p:grpSpPr>
          <a:xfrm>
            <a:off x="1886305" y="-3574588"/>
            <a:ext cx="5657850" cy="5657850"/>
            <a:chOff x="0" y="0"/>
            <a:chExt cx="6350000" cy="6350000"/>
          </a:xfrm>
        </p:grpSpPr>
        <p:sp>
          <p:nvSpPr>
            <p:cNvPr id="20" name="Freeform 20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04A98"/>
            </a:solidFill>
          </p:spPr>
        </p:sp>
      </p:grpSp>
      <p:grpSp>
        <p:nvGrpSpPr>
          <p:cNvPr id="21" name="Group 21"/>
          <p:cNvGrpSpPr/>
          <p:nvPr/>
        </p:nvGrpSpPr>
        <p:grpSpPr>
          <a:xfrm>
            <a:off x="6083647" y="-3574588"/>
            <a:ext cx="5657850" cy="5657850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23" name="Group 23"/>
          <p:cNvGrpSpPr/>
          <p:nvPr/>
        </p:nvGrpSpPr>
        <p:grpSpPr>
          <a:xfrm>
            <a:off x="10434962" y="-3574588"/>
            <a:ext cx="5657850" cy="5657850"/>
            <a:chOff x="0" y="0"/>
            <a:chExt cx="6350000" cy="6350000"/>
          </a:xfrm>
        </p:grpSpPr>
        <p:sp>
          <p:nvSpPr>
            <p:cNvPr id="24" name="Freeform 24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3262B3"/>
            </a:solidFill>
          </p:spPr>
        </p:sp>
      </p:grpSp>
      <p:grpSp>
        <p:nvGrpSpPr>
          <p:cNvPr id="25" name="Group 25"/>
          <p:cNvGrpSpPr/>
          <p:nvPr/>
        </p:nvGrpSpPr>
        <p:grpSpPr>
          <a:xfrm>
            <a:off x="1793313" y="4575247"/>
            <a:ext cx="14052533" cy="2466127"/>
            <a:chOff x="-123989" y="711136"/>
            <a:chExt cx="18736711" cy="3288169"/>
          </a:xfrm>
        </p:grpSpPr>
        <p:sp>
          <p:nvSpPr>
            <p:cNvPr id="26" name="TextBox 26"/>
            <p:cNvSpPr txBox="1"/>
            <p:nvPr/>
          </p:nvSpPr>
          <p:spPr>
            <a:xfrm>
              <a:off x="-123989" y="711136"/>
              <a:ext cx="18736711" cy="26593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4400"/>
                </a:lnSpc>
              </a:pPr>
              <a:r>
                <a:rPr lang="en-US" sz="14400" dirty="0">
                  <a:solidFill>
                    <a:srgbClr val="000000"/>
                  </a:solidFill>
                  <a:latin typeface="Space Mono Bold"/>
                </a:rPr>
                <a:t>¡Gracias!</a:t>
              </a:r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3934985" y="3349700"/>
              <a:ext cx="10866741" cy="6496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97"/>
                </a:lnSpc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5919820" y="3156255"/>
            <a:ext cx="3974490" cy="3974490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>
            <a:off x="4328345" y="5415690"/>
            <a:ext cx="3023117" cy="4511224"/>
            <a:chOff x="0" y="0"/>
            <a:chExt cx="4030823" cy="6014965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4030823" cy="6014965"/>
              <a:chOff x="0" y="0"/>
              <a:chExt cx="5112767" cy="7629488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31750" y="31750"/>
                <a:ext cx="5049267" cy="7565988"/>
              </a:xfrm>
              <a:custGeom>
                <a:avLst/>
                <a:gdLst/>
                <a:ahLst/>
                <a:cxnLst/>
                <a:rect l="l" t="t" r="r" b="b"/>
                <a:pathLst>
                  <a:path w="5049267" h="7565988">
                    <a:moveTo>
                      <a:pt x="4956557" y="7565988"/>
                    </a:moveTo>
                    <a:lnTo>
                      <a:pt x="92710" y="7565988"/>
                    </a:lnTo>
                    <a:cubicBezTo>
                      <a:pt x="41910" y="7565988"/>
                      <a:pt x="0" y="7524078"/>
                      <a:pt x="0" y="7473278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4955287" y="0"/>
                    </a:lnTo>
                    <a:cubicBezTo>
                      <a:pt x="5006087" y="0"/>
                      <a:pt x="5047997" y="41910"/>
                      <a:pt x="5047997" y="92710"/>
                    </a:cubicBezTo>
                    <a:lnTo>
                      <a:pt x="5047997" y="7472007"/>
                    </a:lnTo>
                    <a:cubicBezTo>
                      <a:pt x="5049267" y="7524078"/>
                      <a:pt x="5007357" y="7565988"/>
                      <a:pt x="4956557" y="7565988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5" name="Freeform 5"/>
              <p:cNvSpPr/>
              <p:nvPr/>
            </p:nvSpPr>
            <p:spPr>
              <a:xfrm>
                <a:off x="0" y="0"/>
                <a:ext cx="5112767" cy="7629488"/>
              </a:xfrm>
              <a:custGeom>
                <a:avLst/>
                <a:gdLst/>
                <a:ahLst/>
                <a:cxnLst/>
                <a:rect l="l" t="t" r="r" b="b"/>
                <a:pathLst>
                  <a:path w="5112767" h="7629488">
                    <a:moveTo>
                      <a:pt x="4988307" y="59690"/>
                    </a:moveTo>
                    <a:cubicBezTo>
                      <a:pt x="5023867" y="59690"/>
                      <a:pt x="5053077" y="88900"/>
                      <a:pt x="5053077" y="124460"/>
                    </a:cubicBezTo>
                    <a:lnTo>
                      <a:pt x="5053077" y="7505028"/>
                    </a:lnTo>
                    <a:cubicBezTo>
                      <a:pt x="5053077" y="7540588"/>
                      <a:pt x="5023867" y="7569798"/>
                      <a:pt x="4988307" y="7569798"/>
                    </a:cubicBezTo>
                    <a:lnTo>
                      <a:pt x="124460" y="7569798"/>
                    </a:lnTo>
                    <a:cubicBezTo>
                      <a:pt x="88900" y="7569798"/>
                      <a:pt x="59690" y="7540588"/>
                      <a:pt x="59690" y="7505028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4988308" y="59690"/>
                    </a:lnTo>
                    <a:moveTo>
                      <a:pt x="4988308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7505028"/>
                    </a:lnTo>
                    <a:cubicBezTo>
                      <a:pt x="0" y="7573607"/>
                      <a:pt x="55880" y="7629488"/>
                      <a:pt x="124460" y="7629488"/>
                    </a:cubicBezTo>
                    <a:lnTo>
                      <a:pt x="4988308" y="7629488"/>
                    </a:lnTo>
                    <a:cubicBezTo>
                      <a:pt x="5056887" y="7629488"/>
                      <a:pt x="5112767" y="7573607"/>
                      <a:pt x="5112767" y="7505028"/>
                    </a:cubicBezTo>
                    <a:lnTo>
                      <a:pt x="5112767" y="124460"/>
                    </a:lnTo>
                    <a:cubicBezTo>
                      <a:pt x="5112767" y="55880"/>
                      <a:pt x="5056887" y="0"/>
                      <a:pt x="4988308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id="6" name="TextBox 6"/>
            <p:cNvSpPr txBox="1"/>
            <p:nvPr/>
          </p:nvSpPr>
          <p:spPr>
            <a:xfrm>
              <a:off x="294555" y="916089"/>
              <a:ext cx="3462438" cy="25914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20"/>
                </a:lnSpc>
              </a:pPr>
              <a:r>
                <a:rPr lang="en-US" sz="2400">
                  <a:solidFill>
                    <a:srgbClr val="000000"/>
                  </a:solidFill>
                  <a:latin typeface="Be Vietnam"/>
                </a:rPr>
                <a:t>En una misma fila no puede haber números repetidos.</a:t>
              </a:r>
            </a:p>
            <a:p>
              <a:pPr>
                <a:lnSpc>
                  <a:spcPts val="3120"/>
                </a:lnSpc>
              </a:pPr>
              <a:endParaRPr lang="en-US" sz="2400">
                <a:solidFill>
                  <a:srgbClr val="000000"/>
                </a:solidFill>
                <a:latin typeface="Be Vietnam"/>
              </a:endParaRP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-724085" y="-40268"/>
            <a:ext cx="5657850" cy="5657850"/>
            <a:chOff x="0" y="0"/>
            <a:chExt cx="6350000" cy="6350000"/>
          </a:xfrm>
        </p:grpSpPr>
        <p:sp>
          <p:nvSpPr>
            <p:cNvPr id="8" name="Freeform 8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04A98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1028700" y="5415690"/>
            <a:ext cx="3023117" cy="4511224"/>
            <a:chOff x="0" y="0"/>
            <a:chExt cx="4030823" cy="6014965"/>
          </a:xfrm>
        </p:grpSpPr>
        <p:grpSp>
          <p:nvGrpSpPr>
            <p:cNvPr id="10" name="Group 10"/>
            <p:cNvGrpSpPr/>
            <p:nvPr/>
          </p:nvGrpSpPr>
          <p:grpSpPr>
            <a:xfrm>
              <a:off x="0" y="0"/>
              <a:ext cx="4030823" cy="6014965"/>
              <a:chOff x="0" y="0"/>
              <a:chExt cx="5112767" cy="7629488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31750" y="31750"/>
                <a:ext cx="5049267" cy="7565988"/>
              </a:xfrm>
              <a:custGeom>
                <a:avLst/>
                <a:gdLst/>
                <a:ahLst/>
                <a:cxnLst/>
                <a:rect l="l" t="t" r="r" b="b"/>
                <a:pathLst>
                  <a:path w="5049267" h="7565988">
                    <a:moveTo>
                      <a:pt x="4956557" y="7565988"/>
                    </a:moveTo>
                    <a:lnTo>
                      <a:pt x="92710" y="7565988"/>
                    </a:lnTo>
                    <a:cubicBezTo>
                      <a:pt x="41910" y="7565988"/>
                      <a:pt x="0" y="7524078"/>
                      <a:pt x="0" y="7473278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4955287" y="0"/>
                    </a:lnTo>
                    <a:cubicBezTo>
                      <a:pt x="5006087" y="0"/>
                      <a:pt x="5047997" y="41910"/>
                      <a:pt x="5047997" y="92710"/>
                    </a:cubicBezTo>
                    <a:lnTo>
                      <a:pt x="5047997" y="7472007"/>
                    </a:lnTo>
                    <a:cubicBezTo>
                      <a:pt x="5049267" y="7524078"/>
                      <a:pt x="5007357" y="7565988"/>
                      <a:pt x="4956557" y="7565988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2" name="Freeform 12"/>
              <p:cNvSpPr/>
              <p:nvPr/>
            </p:nvSpPr>
            <p:spPr>
              <a:xfrm>
                <a:off x="0" y="0"/>
                <a:ext cx="5112767" cy="7629488"/>
              </a:xfrm>
              <a:custGeom>
                <a:avLst/>
                <a:gdLst/>
                <a:ahLst/>
                <a:cxnLst/>
                <a:rect l="l" t="t" r="r" b="b"/>
                <a:pathLst>
                  <a:path w="5112767" h="7629488">
                    <a:moveTo>
                      <a:pt x="4988307" y="59690"/>
                    </a:moveTo>
                    <a:cubicBezTo>
                      <a:pt x="5023867" y="59690"/>
                      <a:pt x="5053077" y="88900"/>
                      <a:pt x="5053077" y="124460"/>
                    </a:cubicBezTo>
                    <a:lnTo>
                      <a:pt x="5053077" y="7505028"/>
                    </a:lnTo>
                    <a:cubicBezTo>
                      <a:pt x="5053077" y="7540588"/>
                      <a:pt x="5023867" y="7569798"/>
                      <a:pt x="4988307" y="7569798"/>
                    </a:cubicBezTo>
                    <a:lnTo>
                      <a:pt x="124460" y="7569798"/>
                    </a:lnTo>
                    <a:cubicBezTo>
                      <a:pt x="88900" y="7569798"/>
                      <a:pt x="59690" y="7540588"/>
                      <a:pt x="59690" y="7505028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4988308" y="59690"/>
                    </a:lnTo>
                    <a:moveTo>
                      <a:pt x="4988308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7505028"/>
                    </a:lnTo>
                    <a:cubicBezTo>
                      <a:pt x="0" y="7573607"/>
                      <a:pt x="55880" y="7629488"/>
                      <a:pt x="124460" y="7629488"/>
                    </a:cubicBezTo>
                    <a:lnTo>
                      <a:pt x="4988308" y="7629488"/>
                    </a:lnTo>
                    <a:cubicBezTo>
                      <a:pt x="5056887" y="7629488"/>
                      <a:pt x="5112767" y="7573607"/>
                      <a:pt x="5112767" y="7505028"/>
                    </a:cubicBezTo>
                    <a:lnTo>
                      <a:pt x="5112767" y="124460"/>
                    </a:lnTo>
                    <a:cubicBezTo>
                      <a:pt x="5112767" y="55880"/>
                      <a:pt x="5056887" y="0"/>
                      <a:pt x="4988308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id="13" name="TextBox 13"/>
            <p:cNvSpPr txBox="1"/>
            <p:nvPr/>
          </p:nvSpPr>
          <p:spPr>
            <a:xfrm>
              <a:off x="294555" y="916089"/>
              <a:ext cx="3462438" cy="25914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20"/>
                </a:lnSpc>
              </a:pPr>
              <a:r>
                <a:rPr lang="en-US" sz="2400">
                  <a:solidFill>
                    <a:srgbClr val="000000"/>
                  </a:solidFill>
                  <a:latin typeface="Be Vietnam"/>
                </a:rPr>
                <a:t>Hay que completar las casillas vacías con un solo número del 1 al 9.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7583490" y="5415690"/>
            <a:ext cx="3023117" cy="4626000"/>
            <a:chOff x="0" y="0"/>
            <a:chExt cx="4030823" cy="6168000"/>
          </a:xfrm>
        </p:grpSpPr>
        <p:grpSp>
          <p:nvGrpSpPr>
            <p:cNvPr id="15" name="Group 15"/>
            <p:cNvGrpSpPr/>
            <p:nvPr/>
          </p:nvGrpSpPr>
          <p:grpSpPr>
            <a:xfrm>
              <a:off x="0" y="0"/>
              <a:ext cx="4030823" cy="6168000"/>
              <a:chOff x="0" y="0"/>
              <a:chExt cx="5112767" cy="782360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31750" y="31750"/>
                <a:ext cx="5049267" cy="7760100"/>
              </a:xfrm>
              <a:custGeom>
                <a:avLst/>
                <a:gdLst/>
                <a:ahLst/>
                <a:cxnLst/>
                <a:rect l="l" t="t" r="r" b="b"/>
                <a:pathLst>
                  <a:path w="5049267" h="7760100">
                    <a:moveTo>
                      <a:pt x="4956557" y="7760100"/>
                    </a:moveTo>
                    <a:lnTo>
                      <a:pt x="92710" y="7760100"/>
                    </a:lnTo>
                    <a:cubicBezTo>
                      <a:pt x="41910" y="7760100"/>
                      <a:pt x="0" y="7718190"/>
                      <a:pt x="0" y="7667390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4955287" y="0"/>
                    </a:lnTo>
                    <a:cubicBezTo>
                      <a:pt x="5006087" y="0"/>
                      <a:pt x="5047997" y="41910"/>
                      <a:pt x="5047997" y="92710"/>
                    </a:cubicBezTo>
                    <a:lnTo>
                      <a:pt x="5047997" y="7666120"/>
                    </a:lnTo>
                    <a:cubicBezTo>
                      <a:pt x="5049267" y="7718190"/>
                      <a:pt x="5007357" y="7760100"/>
                      <a:pt x="4956557" y="776010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7" name="Freeform 17"/>
              <p:cNvSpPr/>
              <p:nvPr/>
            </p:nvSpPr>
            <p:spPr>
              <a:xfrm>
                <a:off x="0" y="0"/>
                <a:ext cx="5112767" cy="7823600"/>
              </a:xfrm>
              <a:custGeom>
                <a:avLst/>
                <a:gdLst/>
                <a:ahLst/>
                <a:cxnLst/>
                <a:rect l="l" t="t" r="r" b="b"/>
                <a:pathLst>
                  <a:path w="5112767" h="7823600">
                    <a:moveTo>
                      <a:pt x="4988307" y="59690"/>
                    </a:moveTo>
                    <a:cubicBezTo>
                      <a:pt x="5023867" y="59690"/>
                      <a:pt x="5053077" y="88900"/>
                      <a:pt x="5053077" y="124460"/>
                    </a:cubicBezTo>
                    <a:lnTo>
                      <a:pt x="5053077" y="7699140"/>
                    </a:lnTo>
                    <a:cubicBezTo>
                      <a:pt x="5053077" y="7734700"/>
                      <a:pt x="5023867" y="7763910"/>
                      <a:pt x="4988307" y="7763910"/>
                    </a:cubicBezTo>
                    <a:lnTo>
                      <a:pt x="124460" y="7763910"/>
                    </a:lnTo>
                    <a:cubicBezTo>
                      <a:pt x="88900" y="7763910"/>
                      <a:pt x="59690" y="7734700"/>
                      <a:pt x="59690" y="7699140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4988308" y="59690"/>
                    </a:lnTo>
                    <a:moveTo>
                      <a:pt x="4988308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7699140"/>
                    </a:lnTo>
                    <a:cubicBezTo>
                      <a:pt x="0" y="7767720"/>
                      <a:pt x="55880" y="7823600"/>
                      <a:pt x="124460" y="7823600"/>
                    </a:cubicBezTo>
                    <a:lnTo>
                      <a:pt x="4988308" y="7823600"/>
                    </a:lnTo>
                    <a:cubicBezTo>
                      <a:pt x="5056887" y="7823600"/>
                      <a:pt x="5112767" y="7767720"/>
                      <a:pt x="5112767" y="7699140"/>
                    </a:cubicBezTo>
                    <a:lnTo>
                      <a:pt x="5112767" y="124460"/>
                    </a:lnTo>
                    <a:cubicBezTo>
                      <a:pt x="5112767" y="55880"/>
                      <a:pt x="5056887" y="0"/>
                      <a:pt x="4988308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id="18" name="TextBox 18"/>
            <p:cNvSpPr txBox="1"/>
            <p:nvPr/>
          </p:nvSpPr>
          <p:spPr>
            <a:xfrm>
              <a:off x="294555" y="916089"/>
              <a:ext cx="3462438" cy="41535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20"/>
                </a:lnSpc>
              </a:pPr>
              <a:r>
                <a:rPr lang="en-US" sz="2400">
                  <a:solidFill>
                    <a:srgbClr val="000000"/>
                  </a:solidFill>
                  <a:latin typeface="Be Vietnam"/>
                </a:rPr>
                <a:t>En una misma columna no puede haber números repetidos.</a:t>
              </a:r>
            </a:p>
            <a:p>
              <a:pPr>
                <a:lnSpc>
                  <a:spcPts val="3120"/>
                </a:lnSpc>
              </a:pPr>
              <a:endParaRPr lang="en-US" sz="2400">
                <a:solidFill>
                  <a:srgbClr val="000000"/>
                </a:solidFill>
                <a:latin typeface="Be Vietnam"/>
              </a:endParaRPr>
            </a:p>
            <a:p>
              <a:pPr>
                <a:lnSpc>
                  <a:spcPts val="3120"/>
                </a:lnSpc>
              </a:pPr>
              <a:endParaRPr lang="en-US" sz="2400">
                <a:solidFill>
                  <a:srgbClr val="000000"/>
                </a:solidFill>
                <a:latin typeface="Be Vietnam"/>
              </a:endParaRPr>
            </a:p>
            <a:p>
              <a:pPr>
                <a:lnSpc>
                  <a:spcPts val="3120"/>
                </a:lnSpc>
              </a:pPr>
              <a:endParaRPr lang="en-US" sz="2400">
                <a:solidFill>
                  <a:srgbClr val="000000"/>
                </a:solidFill>
                <a:latin typeface="Be Vietnam"/>
              </a:endParaRP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4145888" y="5415690"/>
            <a:ext cx="3023117" cy="4576312"/>
            <a:chOff x="0" y="0"/>
            <a:chExt cx="4030823" cy="6101749"/>
          </a:xfrm>
        </p:grpSpPr>
        <p:grpSp>
          <p:nvGrpSpPr>
            <p:cNvPr id="20" name="Group 20"/>
            <p:cNvGrpSpPr/>
            <p:nvPr/>
          </p:nvGrpSpPr>
          <p:grpSpPr>
            <a:xfrm>
              <a:off x="0" y="0"/>
              <a:ext cx="4030823" cy="6101749"/>
              <a:chOff x="0" y="0"/>
              <a:chExt cx="5112767" cy="7739565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31750" y="31750"/>
                <a:ext cx="5049267" cy="7676066"/>
              </a:xfrm>
              <a:custGeom>
                <a:avLst/>
                <a:gdLst/>
                <a:ahLst/>
                <a:cxnLst/>
                <a:rect l="l" t="t" r="r" b="b"/>
                <a:pathLst>
                  <a:path w="5049267" h="7676066">
                    <a:moveTo>
                      <a:pt x="4956557" y="7676066"/>
                    </a:moveTo>
                    <a:lnTo>
                      <a:pt x="92710" y="7676066"/>
                    </a:lnTo>
                    <a:cubicBezTo>
                      <a:pt x="41910" y="7676066"/>
                      <a:pt x="0" y="7634156"/>
                      <a:pt x="0" y="7583356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4955287" y="0"/>
                    </a:lnTo>
                    <a:cubicBezTo>
                      <a:pt x="5006087" y="0"/>
                      <a:pt x="5047997" y="41910"/>
                      <a:pt x="5047997" y="92710"/>
                    </a:cubicBezTo>
                    <a:lnTo>
                      <a:pt x="5047997" y="7582085"/>
                    </a:lnTo>
                    <a:cubicBezTo>
                      <a:pt x="5049267" y="7634156"/>
                      <a:pt x="5007357" y="7676066"/>
                      <a:pt x="4956557" y="7676066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22" name="Freeform 22"/>
              <p:cNvSpPr/>
              <p:nvPr/>
            </p:nvSpPr>
            <p:spPr>
              <a:xfrm>
                <a:off x="0" y="0"/>
                <a:ext cx="5112767" cy="7739566"/>
              </a:xfrm>
              <a:custGeom>
                <a:avLst/>
                <a:gdLst/>
                <a:ahLst/>
                <a:cxnLst/>
                <a:rect l="l" t="t" r="r" b="b"/>
                <a:pathLst>
                  <a:path w="5112767" h="7739566">
                    <a:moveTo>
                      <a:pt x="4988307" y="59690"/>
                    </a:moveTo>
                    <a:cubicBezTo>
                      <a:pt x="5023867" y="59690"/>
                      <a:pt x="5053077" y="88900"/>
                      <a:pt x="5053077" y="124460"/>
                    </a:cubicBezTo>
                    <a:lnTo>
                      <a:pt x="5053077" y="7615106"/>
                    </a:lnTo>
                    <a:cubicBezTo>
                      <a:pt x="5053077" y="7650666"/>
                      <a:pt x="5023867" y="7679875"/>
                      <a:pt x="4988307" y="7679875"/>
                    </a:cubicBezTo>
                    <a:lnTo>
                      <a:pt x="124460" y="7679875"/>
                    </a:lnTo>
                    <a:cubicBezTo>
                      <a:pt x="88900" y="7679875"/>
                      <a:pt x="59690" y="7650666"/>
                      <a:pt x="59690" y="7615106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4988308" y="59690"/>
                    </a:lnTo>
                    <a:moveTo>
                      <a:pt x="4988308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7615106"/>
                    </a:lnTo>
                    <a:cubicBezTo>
                      <a:pt x="0" y="7683685"/>
                      <a:pt x="55880" y="7739566"/>
                      <a:pt x="124460" y="7739566"/>
                    </a:cubicBezTo>
                    <a:lnTo>
                      <a:pt x="4988308" y="7739566"/>
                    </a:lnTo>
                    <a:cubicBezTo>
                      <a:pt x="5056887" y="7739566"/>
                      <a:pt x="5112767" y="7683685"/>
                      <a:pt x="5112767" y="7615106"/>
                    </a:cubicBezTo>
                    <a:lnTo>
                      <a:pt x="5112767" y="124460"/>
                    </a:lnTo>
                    <a:cubicBezTo>
                      <a:pt x="5112767" y="55880"/>
                      <a:pt x="5056887" y="0"/>
                      <a:pt x="4988308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id="23" name="TextBox 23"/>
            <p:cNvSpPr txBox="1"/>
            <p:nvPr/>
          </p:nvSpPr>
          <p:spPr>
            <a:xfrm>
              <a:off x="294555" y="916089"/>
              <a:ext cx="3462438" cy="46742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20"/>
                </a:lnSpc>
              </a:pPr>
              <a:r>
                <a:rPr lang="en-US" sz="2400">
                  <a:solidFill>
                    <a:srgbClr val="000000"/>
                  </a:solidFill>
                  <a:latin typeface="Be Vietnam"/>
                </a:rPr>
                <a:t>La solución de un sudoku es única.</a:t>
              </a:r>
            </a:p>
            <a:p>
              <a:pPr>
                <a:lnSpc>
                  <a:spcPts val="3120"/>
                </a:lnSpc>
              </a:pPr>
              <a:endParaRPr lang="en-US" sz="2400">
                <a:solidFill>
                  <a:srgbClr val="000000"/>
                </a:solidFill>
                <a:latin typeface="Be Vietnam"/>
              </a:endParaRPr>
            </a:p>
            <a:p>
              <a:pPr>
                <a:lnSpc>
                  <a:spcPts val="3120"/>
                </a:lnSpc>
              </a:pPr>
              <a:endParaRPr lang="en-US" sz="2400">
                <a:solidFill>
                  <a:srgbClr val="000000"/>
                </a:solidFill>
                <a:latin typeface="Be Vietnam"/>
              </a:endParaRPr>
            </a:p>
            <a:p>
              <a:pPr>
                <a:lnSpc>
                  <a:spcPts val="3120"/>
                </a:lnSpc>
              </a:pPr>
              <a:endParaRPr lang="en-US" sz="2400">
                <a:solidFill>
                  <a:srgbClr val="000000"/>
                </a:solidFill>
                <a:latin typeface="Be Vietnam"/>
              </a:endParaRPr>
            </a:p>
            <a:p>
              <a:pPr>
                <a:lnSpc>
                  <a:spcPts val="3120"/>
                </a:lnSpc>
              </a:pPr>
              <a:endParaRPr lang="en-US" sz="2400">
                <a:solidFill>
                  <a:srgbClr val="000000"/>
                </a:solidFill>
                <a:latin typeface="Be Vietnam"/>
              </a:endParaRPr>
            </a:p>
            <a:p>
              <a:pPr>
                <a:lnSpc>
                  <a:spcPts val="3120"/>
                </a:lnSpc>
              </a:pPr>
              <a:endParaRPr lang="en-US" sz="2400">
                <a:solidFill>
                  <a:srgbClr val="000000"/>
                </a:solidFill>
                <a:latin typeface="Be Vietnam"/>
              </a:endParaRPr>
            </a:p>
            <a:p>
              <a:pPr>
                <a:lnSpc>
                  <a:spcPts val="3120"/>
                </a:lnSpc>
              </a:pPr>
              <a:endParaRPr lang="en-US" sz="2400">
                <a:solidFill>
                  <a:srgbClr val="000000"/>
                </a:solidFill>
                <a:latin typeface="Be Vietnam"/>
              </a:endParaRPr>
            </a:p>
            <a:p>
              <a:pPr>
                <a:lnSpc>
                  <a:spcPts val="3120"/>
                </a:lnSpc>
              </a:pPr>
              <a:endParaRPr lang="en-US" sz="2400">
                <a:solidFill>
                  <a:srgbClr val="000000"/>
                </a:solidFill>
                <a:latin typeface="Be Vietnam"/>
              </a:endParaRP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050299" y="1518791"/>
            <a:ext cx="16209001" cy="2539732"/>
            <a:chOff x="0" y="0"/>
            <a:chExt cx="27413043" cy="4295255"/>
          </a:xfrm>
        </p:grpSpPr>
        <p:sp>
          <p:nvSpPr>
            <p:cNvPr id="26" name="Freeform 26"/>
            <p:cNvSpPr/>
            <p:nvPr/>
          </p:nvSpPr>
          <p:spPr>
            <a:xfrm>
              <a:off x="31750" y="31750"/>
              <a:ext cx="27349543" cy="4231754"/>
            </a:xfrm>
            <a:custGeom>
              <a:avLst/>
              <a:gdLst/>
              <a:ahLst/>
              <a:cxnLst/>
              <a:rect l="l" t="t" r="r" b="b"/>
              <a:pathLst>
                <a:path w="27349543" h="4231754">
                  <a:moveTo>
                    <a:pt x="27256832" y="4231754"/>
                  </a:moveTo>
                  <a:lnTo>
                    <a:pt x="92710" y="4231754"/>
                  </a:lnTo>
                  <a:cubicBezTo>
                    <a:pt x="41910" y="4231754"/>
                    <a:pt x="0" y="4189845"/>
                    <a:pt x="0" y="4139045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27255564" y="0"/>
                  </a:lnTo>
                  <a:cubicBezTo>
                    <a:pt x="27306364" y="0"/>
                    <a:pt x="27348272" y="41910"/>
                    <a:pt x="27348272" y="92710"/>
                  </a:cubicBezTo>
                  <a:lnTo>
                    <a:pt x="27348272" y="4137775"/>
                  </a:lnTo>
                  <a:cubicBezTo>
                    <a:pt x="27349543" y="4189845"/>
                    <a:pt x="27307632" y="4231754"/>
                    <a:pt x="27256832" y="4231754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7" name="Freeform 27"/>
            <p:cNvSpPr/>
            <p:nvPr/>
          </p:nvSpPr>
          <p:spPr>
            <a:xfrm>
              <a:off x="0" y="0"/>
              <a:ext cx="27413043" cy="4295255"/>
            </a:xfrm>
            <a:custGeom>
              <a:avLst/>
              <a:gdLst/>
              <a:ahLst/>
              <a:cxnLst/>
              <a:rect l="l" t="t" r="r" b="b"/>
              <a:pathLst>
                <a:path w="27413043" h="4295255">
                  <a:moveTo>
                    <a:pt x="27288582" y="59690"/>
                  </a:moveTo>
                  <a:cubicBezTo>
                    <a:pt x="27324143" y="59690"/>
                    <a:pt x="27353354" y="88900"/>
                    <a:pt x="27353354" y="124460"/>
                  </a:cubicBezTo>
                  <a:lnTo>
                    <a:pt x="27353354" y="4170795"/>
                  </a:lnTo>
                  <a:cubicBezTo>
                    <a:pt x="27353354" y="4206355"/>
                    <a:pt x="27324143" y="4235565"/>
                    <a:pt x="27288582" y="4235565"/>
                  </a:cubicBezTo>
                  <a:lnTo>
                    <a:pt x="124460" y="4235565"/>
                  </a:lnTo>
                  <a:cubicBezTo>
                    <a:pt x="88900" y="4235565"/>
                    <a:pt x="59690" y="4206355"/>
                    <a:pt x="59690" y="4170795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27288582" y="59690"/>
                  </a:lnTo>
                  <a:moveTo>
                    <a:pt x="27288582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4170795"/>
                  </a:lnTo>
                  <a:cubicBezTo>
                    <a:pt x="0" y="4239375"/>
                    <a:pt x="55880" y="4295255"/>
                    <a:pt x="124460" y="4295255"/>
                  </a:cubicBezTo>
                  <a:lnTo>
                    <a:pt x="27288582" y="4295255"/>
                  </a:lnTo>
                  <a:cubicBezTo>
                    <a:pt x="27357164" y="4295255"/>
                    <a:pt x="27413043" y="4239375"/>
                    <a:pt x="27413043" y="4170795"/>
                  </a:cubicBezTo>
                  <a:lnTo>
                    <a:pt x="27413043" y="124460"/>
                  </a:lnTo>
                  <a:cubicBezTo>
                    <a:pt x="27413043" y="55880"/>
                    <a:pt x="27357164" y="0"/>
                    <a:pt x="27288582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28" name="Group 28"/>
          <p:cNvGrpSpPr/>
          <p:nvPr/>
        </p:nvGrpSpPr>
        <p:grpSpPr>
          <a:xfrm>
            <a:off x="2086001" y="4961432"/>
            <a:ext cx="908516" cy="908516"/>
            <a:chOff x="0" y="0"/>
            <a:chExt cx="1211355" cy="1211355"/>
          </a:xfrm>
        </p:grpSpPr>
        <p:grpSp>
          <p:nvGrpSpPr>
            <p:cNvPr id="29" name="Group 29"/>
            <p:cNvGrpSpPr/>
            <p:nvPr/>
          </p:nvGrpSpPr>
          <p:grpSpPr>
            <a:xfrm>
              <a:off x="0" y="0"/>
              <a:ext cx="1211355" cy="1211355"/>
              <a:chOff x="0" y="0"/>
              <a:chExt cx="6350000" cy="6350000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id="31" name="TextBox 31"/>
            <p:cNvSpPr txBox="1"/>
            <p:nvPr/>
          </p:nvSpPr>
          <p:spPr>
            <a:xfrm>
              <a:off x="249092" y="257909"/>
              <a:ext cx="713170" cy="5793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42"/>
                </a:lnSpc>
                <a:spcBef>
                  <a:spcPct val="0"/>
                </a:spcBef>
              </a:pPr>
              <a:r>
                <a:rPr lang="en-US" sz="2724">
                  <a:solidFill>
                    <a:srgbClr val="FFFFFF"/>
                  </a:solidFill>
                  <a:latin typeface="Be Vietnam Bold"/>
                </a:rPr>
                <a:t>1</a:t>
              </a:r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5385646" y="4961432"/>
            <a:ext cx="908516" cy="903754"/>
            <a:chOff x="0" y="0"/>
            <a:chExt cx="1211355" cy="1205005"/>
          </a:xfrm>
        </p:grpSpPr>
        <p:grpSp>
          <p:nvGrpSpPr>
            <p:cNvPr id="33" name="Group 33"/>
            <p:cNvGrpSpPr/>
            <p:nvPr/>
          </p:nvGrpSpPr>
          <p:grpSpPr>
            <a:xfrm>
              <a:off x="0" y="0"/>
              <a:ext cx="1211355" cy="1205005"/>
              <a:chOff x="0" y="0"/>
              <a:chExt cx="6350000" cy="6350000"/>
            </a:xfrm>
          </p:grpSpPr>
          <p:sp>
            <p:nvSpPr>
              <p:cNvPr id="34" name="Freeform 34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id="35" name="TextBox 35"/>
            <p:cNvSpPr txBox="1"/>
            <p:nvPr/>
          </p:nvSpPr>
          <p:spPr>
            <a:xfrm>
              <a:off x="249092" y="257909"/>
              <a:ext cx="713170" cy="5793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42"/>
                </a:lnSpc>
                <a:spcBef>
                  <a:spcPct val="0"/>
                </a:spcBef>
              </a:pPr>
              <a:r>
                <a:rPr lang="en-US" sz="2724">
                  <a:solidFill>
                    <a:srgbClr val="FFFFFF"/>
                  </a:solidFill>
                  <a:latin typeface="Be Vietnam Bold"/>
                </a:rPr>
                <a:t>2</a:t>
              </a:r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8640791" y="4961432"/>
            <a:ext cx="908516" cy="903754"/>
            <a:chOff x="0" y="0"/>
            <a:chExt cx="1211355" cy="1205005"/>
          </a:xfrm>
        </p:grpSpPr>
        <p:grpSp>
          <p:nvGrpSpPr>
            <p:cNvPr id="37" name="Group 37"/>
            <p:cNvGrpSpPr/>
            <p:nvPr/>
          </p:nvGrpSpPr>
          <p:grpSpPr>
            <a:xfrm>
              <a:off x="0" y="0"/>
              <a:ext cx="1211355" cy="1205005"/>
              <a:chOff x="0" y="0"/>
              <a:chExt cx="6350000" cy="6350000"/>
            </a:xfrm>
          </p:grpSpPr>
          <p:sp>
            <p:nvSpPr>
              <p:cNvPr id="38" name="Freeform 38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id="39" name="TextBox 39"/>
            <p:cNvSpPr txBox="1"/>
            <p:nvPr/>
          </p:nvSpPr>
          <p:spPr>
            <a:xfrm>
              <a:off x="249092" y="257909"/>
              <a:ext cx="713170" cy="5793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42"/>
                </a:lnSpc>
                <a:spcBef>
                  <a:spcPct val="0"/>
                </a:spcBef>
              </a:pPr>
              <a:r>
                <a:rPr lang="en-US" sz="2724">
                  <a:solidFill>
                    <a:srgbClr val="FFFFFF"/>
                  </a:solidFill>
                  <a:latin typeface="Be Vietnam Bold"/>
                </a:rPr>
                <a:t>3</a:t>
              </a:r>
            </a:p>
          </p:txBody>
        </p:sp>
      </p:grpSp>
      <p:grpSp>
        <p:nvGrpSpPr>
          <p:cNvPr id="40" name="Group 40"/>
          <p:cNvGrpSpPr/>
          <p:nvPr/>
        </p:nvGrpSpPr>
        <p:grpSpPr>
          <a:xfrm>
            <a:off x="10875364" y="5413309"/>
            <a:ext cx="3023117" cy="4626000"/>
            <a:chOff x="0" y="0"/>
            <a:chExt cx="4030823" cy="6168000"/>
          </a:xfrm>
        </p:grpSpPr>
        <p:grpSp>
          <p:nvGrpSpPr>
            <p:cNvPr id="41" name="Group 41"/>
            <p:cNvGrpSpPr/>
            <p:nvPr/>
          </p:nvGrpSpPr>
          <p:grpSpPr>
            <a:xfrm>
              <a:off x="0" y="0"/>
              <a:ext cx="4030823" cy="6168000"/>
              <a:chOff x="0" y="0"/>
              <a:chExt cx="5112767" cy="7823600"/>
            </a:xfrm>
          </p:grpSpPr>
          <p:sp>
            <p:nvSpPr>
              <p:cNvPr id="42" name="Freeform 42"/>
              <p:cNvSpPr/>
              <p:nvPr/>
            </p:nvSpPr>
            <p:spPr>
              <a:xfrm>
                <a:off x="31750" y="31750"/>
                <a:ext cx="5049267" cy="7760100"/>
              </a:xfrm>
              <a:custGeom>
                <a:avLst/>
                <a:gdLst/>
                <a:ahLst/>
                <a:cxnLst/>
                <a:rect l="l" t="t" r="r" b="b"/>
                <a:pathLst>
                  <a:path w="5049267" h="7760100">
                    <a:moveTo>
                      <a:pt x="4956557" y="7760100"/>
                    </a:moveTo>
                    <a:lnTo>
                      <a:pt x="92710" y="7760100"/>
                    </a:lnTo>
                    <a:cubicBezTo>
                      <a:pt x="41910" y="7760100"/>
                      <a:pt x="0" y="7718190"/>
                      <a:pt x="0" y="7667390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4955287" y="0"/>
                    </a:lnTo>
                    <a:cubicBezTo>
                      <a:pt x="5006087" y="0"/>
                      <a:pt x="5047997" y="41910"/>
                      <a:pt x="5047997" y="92710"/>
                    </a:cubicBezTo>
                    <a:lnTo>
                      <a:pt x="5047997" y="7666120"/>
                    </a:lnTo>
                    <a:cubicBezTo>
                      <a:pt x="5049267" y="7718190"/>
                      <a:pt x="5007357" y="7760100"/>
                      <a:pt x="4956557" y="776010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43" name="Freeform 43"/>
              <p:cNvSpPr/>
              <p:nvPr/>
            </p:nvSpPr>
            <p:spPr>
              <a:xfrm>
                <a:off x="0" y="0"/>
                <a:ext cx="5112767" cy="7823600"/>
              </a:xfrm>
              <a:custGeom>
                <a:avLst/>
                <a:gdLst/>
                <a:ahLst/>
                <a:cxnLst/>
                <a:rect l="l" t="t" r="r" b="b"/>
                <a:pathLst>
                  <a:path w="5112767" h="7823600">
                    <a:moveTo>
                      <a:pt x="4988307" y="59690"/>
                    </a:moveTo>
                    <a:cubicBezTo>
                      <a:pt x="5023867" y="59690"/>
                      <a:pt x="5053077" y="88900"/>
                      <a:pt x="5053077" y="124460"/>
                    </a:cubicBezTo>
                    <a:lnTo>
                      <a:pt x="5053077" y="7699140"/>
                    </a:lnTo>
                    <a:cubicBezTo>
                      <a:pt x="5053077" y="7734700"/>
                      <a:pt x="5023867" y="7763910"/>
                      <a:pt x="4988307" y="7763910"/>
                    </a:cubicBezTo>
                    <a:lnTo>
                      <a:pt x="124460" y="7763910"/>
                    </a:lnTo>
                    <a:cubicBezTo>
                      <a:pt x="88900" y="7763910"/>
                      <a:pt x="59690" y="7734700"/>
                      <a:pt x="59690" y="7699140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4988308" y="59690"/>
                    </a:lnTo>
                    <a:moveTo>
                      <a:pt x="4988308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7699140"/>
                    </a:lnTo>
                    <a:cubicBezTo>
                      <a:pt x="0" y="7767720"/>
                      <a:pt x="55880" y="7823600"/>
                      <a:pt x="124460" y="7823600"/>
                    </a:cubicBezTo>
                    <a:lnTo>
                      <a:pt x="4988308" y="7823600"/>
                    </a:lnTo>
                    <a:cubicBezTo>
                      <a:pt x="5056887" y="7823600"/>
                      <a:pt x="5112767" y="7767720"/>
                      <a:pt x="5112767" y="7699140"/>
                    </a:cubicBezTo>
                    <a:lnTo>
                      <a:pt x="5112767" y="124460"/>
                    </a:lnTo>
                    <a:cubicBezTo>
                      <a:pt x="5112767" y="55880"/>
                      <a:pt x="5056887" y="0"/>
                      <a:pt x="4988308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id="44" name="TextBox 44"/>
            <p:cNvSpPr txBox="1"/>
            <p:nvPr/>
          </p:nvSpPr>
          <p:spPr>
            <a:xfrm>
              <a:off x="294555" y="916089"/>
              <a:ext cx="3462438" cy="41535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20"/>
                </a:lnSpc>
              </a:pPr>
              <a:r>
                <a:rPr lang="en-US" sz="2400">
                  <a:solidFill>
                    <a:srgbClr val="000000"/>
                  </a:solidFill>
                  <a:latin typeface="Be Vietnam"/>
                </a:rPr>
                <a:t>En una misma región no puede haber números repetidos.</a:t>
              </a:r>
            </a:p>
            <a:p>
              <a:pPr>
                <a:lnSpc>
                  <a:spcPts val="3120"/>
                </a:lnSpc>
              </a:pPr>
              <a:endParaRPr lang="en-US" sz="2400">
                <a:solidFill>
                  <a:srgbClr val="000000"/>
                </a:solidFill>
                <a:latin typeface="Be Vietnam"/>
              </a:endParaRPr>
            </a:p>
            <a:p>
              <a:pPr>
                <a:lnSpc>
                  <a:spcPts val="3120"/>
                </a:lnSpc>
              </a:pPr>
              <a:endParaRPr lang="en-US" sz="2400">
                <a:solidFill>
                  <a:srgbClr val="000000"/>
                </a:solidFill>
                <a:latin typeface="Be Vietnam"/>
              </a:endParaRPr>
            </a:p>
            <a:p>
              <a:pPr>
                <a:lnSpc>
                  <a:spcPts val="3120"/>
                </a:lnSpc>
              </a:pPr>
              <a:endParaRPr lang="en-US" sz="2400">
                <a:solidFill>
                  <a:srgbClr val="000000"/>
                </a:solidFill>
                <a:latin typeface="Be Vietnam"/>
              </a:endParaRPr>
            </a:p>
            <a:p>
              <a:pPr>
                <a:lnSpc>
                  <a:spcPts val="3120"/>
                </a:lnSpc>
              </a:pPr>
              <a:endParaRPr lang="en-US" sz="2400">
                <a:solidFill>
                  <a:srgbClr val="000000"/>
                </a:solidFill>
                <a:latin typeface="Be Vietnam"/>
              </a:endParaRPr>
            </a:p>
          </p:txBody>
        </p:sp>
      </p:grpSp>
      <p:grpSp>
        <p:nvGrpSpPr>
          <p:cNvPr id="45" name="Group 45"/>
          <p:cNvGrpSpPr/>
          <p:nvPr/>
        </p:nvGrpSpPr>
        <p:grpSpPr>
          <a:xfrm>
            <a:off x="11932665" y="4961432"/>
            <a:ext cx="908516" cy="903754"/>
            <a:chOff x="0" y="0"/>
            <a:chExt cx="1211355" cy="1205005"/>
          </a:xfrm>
        </p:grpSpPr>
        <p:grpSp>
          <p:nvGrpSpPr>
            <p:cNvPr id="46" name="Group 46"/>
            <p:cNvGrpSpPr/>
            <p:nvPr/>
          </p:nvGrpSpPr>
          <p:grpSpPr>
            <a:xfrm>
              <a:off x="0" y="0"/>
              <a:ext cx="1211355" cy="1205005"/>
              <a:chOff x="0" y="0"/>
              <a:chExt cx="6350000" cy="6350000"/>
            </a:xfrm>
          </p:grpSpPr>
          <p:sp>
            <p:nvSpPr>
              <p:cNvPr id="47" name="Freeform 47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id="48" name="TextBox 48"/>
            <p:cNvSpPr txBox="1"/>
            <p:nvPr/>
          </p:nvSpPr>
          <p:spPr>
            <a:xfrm>
              <a:off x="249092" y="257909"/>
              <a:ext cx="713170" cy="5793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42"/>
                </a:lnSpc>
                <a:spcBef>
                  <a:spcPct val="0"/>
                </a:spcBef>
              </a:pPr>
              <a:r>
                <a:rPr lang="en-US" sz="2724">
                  <a:solidFill>
                    <a:srgbClr val="FFFFFF"/>
                  </a:solidFill>
                  <a:latin typeface="Be Vietnam Bold"/>
                </a:rPr>
                <a:t>4</a:t>
              </a:r>
            </a:p>
          </p:txBody>
        </p:sp>
      </p:grpSp>
      <p:grpSp>
        <p:nvGrpSpPr>
          <p:cNvPr id="49" name="Group 49"/>
          <p:cNvGrpSpPr/>
          <p:nvPr/>
        </p:nvGrpSpPr>
        <p:grpSpPr>
          <a:xfrm>
            <a:off x="15203189" y="4961432"/>
            <a:ext cx="908516" cy="903754"/>
            <a:chOff x="0" y="0"/>
            <a:chExt cx="1211355" cy="1205005"/>
          </a:xfrm>
        </p:grpSpPr>
        <p:grpSp>
          <p:nvGrpSpPr>
            <p:cNvPr id="50" name="Group 50"/>
            <p:cNvGrpSpPr/>
            <p:nvPr/>
          </p:nvGrpSpPr>
          <p:grpSpPr>
            <a:xfrm>
              <a:off x="0" y="0"/>
              <a:ext cx="1211355" cy="1205005"/>
              <a:chOff x="0" y="0"/>
              <a:chExt cx="6350000" cy="6350000"/>
            </a:xfrm>
          </p:grpSpPr>
          <p:sp>
            <p:nvSpPr>
              <p:cNvPr id="51" name="Freeform 51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id="52" name="TextBox 52"/>
            <p:cNvSpPr txBox="1"/>
            <p:nvPr/>
          </p:nvSpPr>
          <p:spPr>
            <a:xfrm>
              <a:off x="249092" y="257909"/>
              <a:ext cx="713170" cy="5793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42"/>
                </a:lnSpc>
                <a:spcBef>
                  <a:spcPct val="0"/>
                </a:spcBef>
              </a:pPr>
              <a:r>
                <a:rPr lang="en-US" sz="2724">
                  <a:solidFill>
                    <a:srgbClr val="FFFFFF"/>
                  </a:solidFill>
                  <a:latin typeface="Be Vietnam Bold"/>
                </a:rPr>
                <a:t>5</a:t>
              </a:r>
            </a:p>
          </p:txBody>
        </p:sp>
      </p:grpSp>
      <p:pic>
        <p:nvPicPr>
          <p:cNvPr id="53" name="Picture 5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4847840" y="229806"/>
            <a:ext cx="2580367" cy="1102520"/>
          </a:xfrm>
          <a:prstGeom prst="rect">
            <a:avLst/>
          </a:prstGeom>
        </p:spPr>
      </p:pic>
      <p:pic>
        <p:nvPicPr>
          <p:cNvPr id="54" name="Picture 54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1149943" y="7786079"/>
            <a:ext cx="2089555" cy="2255612"/>
          </a:xfrm>
          <a:prstGeom prst="rect">
            <a:avLst/>
          </a:prstGeom>
        </p:spPr>
      </p:pic>
      <p:pic>
        <p:nvPicPr>
          <p:cNvPr id="55" name="Picture 55"/>
          <p:cNvPicPr>
            <a:picLocks noChangeAspect="1"/>
          </p:cNvPicPr>
          <p:nvPr/>
        </p:nvPicPr>
        <p:blipFill>
          <a:blip r:embed="rId7"/>
          <a:srcRect r="3757"/>
          <a:stretch>
            <a:fillRect/>
          </a:stretch>
        </p:blipFill>
        <p:spPr>
          <a:xfrm>
            <a:off x="14186517" y="1620442"/>
            <a:ext cx="2982489" cy="2336429"/>
          </a:xfrm>
          <a:prstGeom prst="rect">
            <a:avLst/>
          </a:prstGeom>
        </p:spPr>
      </p:pic>
      <p:pic>
        <p:nvPicPr>
          <p:cNvPr id="56" name="Picture 56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4925545" y="7728690"/>
            <a:ext cx="1828718" cy="2089964"/>
          </a:xfrm>
          <a:prstGeom prst="rect">
            <a:avLst/>
          </a:prstGeom>
        </p:spPr>
      </p:pic>
      <p:pic>
        <p:nvPicPr>
          <p:cNvPr id="57" name="Picture 57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3499729" y="2438560"/>
            <a:ext cx="1395699" cy="1401930"/>
          </a:xfrm>
          <a:prstGeom prst="rect">
            <a:avLst/>
          </a:prstGeom>
        </p:spPr>
      </p:pic>
      <p:grpSp>
        <p:nvGrpSpPr>
          <p:cNvPr id="58" name="Group 58"/>
          <p:cNvGrpSpPr/>
          <p:nvPr/>
        </p:nvGrpSpPr>
        <p:grpSpPr>
          <a:xfrm>
            <a:off x="1502396" y="1957227"/>
            <a:ext cx="12809239" cy="1643603"/>
            <a:chOff x="0" y="0"/>
            <a:chExt cx="17078986" cy="2191471"/>
          </a:xfrm>
        </p:grpSpPr>
        <p:sp>
          <p:nvSpPr>
            <p:cNvPr id="59" name="TextBox 59"/>
            <p:cNvSpPr txBox="1"/>
            <p:nvPr/>
          </p:nvSpPr>
          <p:spPr>
            <a:xfrm>
              <a:off x="0" y="-114300"/>
              <a:ext cx="17078986" cy="12454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840"/>
                </a:lnSpc>
              </a:pPr>
              <a:r>
                <a:rPr lang="en-US" sz="5600" spc="84">
                  <a:solidFill>
                    <a:srgbClr val="000000"/>
                  </a:solidFill>
                  <a:latin typeface="Be Vietnam Bold"/>
                </a:rPr>
                <a:t>Reglas del juego</a:t>
              </a:r>
            </a:p>
          </p:txBody>
        </p:sp>
        <p:sp>
          <p:nvSpPr>
            <p:cNvPr id="60" name="TextBox 60"/>
            <p:cNvSpPr txBox="1"/>
            <p:nvPr/>
          </p:nvSpPr>
          <p:spPr>
            <a:xfrm>
              <a:off x="0" y="1444923"/>
              <a:ext cx="17078986" cy="7550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680"/>
                </a:lnSpc>
              </a:pPr>
              <a:r>
                <a:rPr lang="en-US" sz="3600">
                  <a:solidFill>
                    <a:srgbClr val="000000"/>
                  </a:solidFill>
                  <a:latin typeface="Be Vietnam"/>
                </a:rPr>
                <a:t>¡A divertirse!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A9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780954" y="6301975"/>
            <a:ext cx="5101232" cy="5101232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546308" y="21298"/>
            <a:ext cx="3974490" cy="3974490"/>
          </a:xfrm>
          <a:prstGeom prst="rect">
            <a:avLst/>
          </a:prstGeom>
        </p:spPr>
      </p:pic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2590800" y="2476500"/>
            <a:ext cx="13595708" cy="7290514"/>
            <a:chOff x="0" y="0"/>
            <a:chExt cx="8456930" cy="6350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456930" cy="6350000"/>
            </a:xfrm>
            <a:custGeom>
              <a:avLst/>
              <a:gdLst/>
              <a:ahLst/>
              <a:cxnLst/>
              <a:rect l="l" t="t" r="r" b="b"/>
              <a:pathLst>
                <a:path w="8456930" h="6350000">
                  <a:moveTo>
                    <a:pt x="8456930" y="355600"/>
                  </a:moveTo>
                  <a:lnTo>
                    <a:pt x="8456930" y="637540"/>
                  </a:lnTo>
                  <a:lnTo>
                    <a:pt x="8455661" y="5728970"/>
                  </a:lnTo>
                  <a:lnTo>
                    <a:pt x="8455661" y="5994400"/>
                  </a:lnTo>
                  <a:cubicBezTo>
                    <a:pt x="8455661" y="6189980"/>
                    <a:pt x="8295641" y="6350000"/>
                    <a:pt x="8100061" y="6350000"/>
                  </a:cubicBezTo>
                  <a:lnTo>
                    <a:pt x="355600" y="6350000"/>
                  </a:lnTo>
                  <a:cubicBezTo>
                    <a:pt x="160020" y="6350000"/>
                    <a:pt x="0" y="6189980"/>
                    <a:pt x="0" y="5994400"/>
                  </a:cubicBezTo>
                  <a:lnTo>
                    <a:pt x="0" y="638810"/>
                  </a:lnTo>
                  <a:cubicBezTo>
                    <a:pt x="0" y="637540"/>
                    <a:pt x="0" y="638810"/>
                    <a:pt x="0" y="637540"/>
                  </a:cubicBezTo>
                  <a:cubicBezTo>
                    <a:pt x="0" y="636270"/>
                    <a:pt x="0" y="636270"/>
                    <a:pt x="0" y="636270"/>
                  </a:cubicBezTo>
                  <a:lnTo>
                    <a:pt x="0" y="355600"/>
                  </a:lnTo>
                  <a:cubicBezTo>
                    <a:pt x="0" y="160020"/>
                    <a:pt x="160020" y="0"/>
                    <a:pt x="355600" y="0"/>
                  </a:cubicBezTo>
                  <a:lnTo>
                    <a:pt x="8101330" y="0"/>
                  </a:lnTo>
                  <a:cubicBezTo>
                    <a:pt x="8296910" y="0"/>
                    <a:pt x="8456930" y="160020"/>
                    <a:pt x="8456930" y="35560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828040" y="265430"/>
              <a:ext cx="175260" cy="196850"/>
            </a:xfrm>
            <a:custGeom>
              <a:avLst/>
              <a:gdLst/>
              <a:ahLst/>
              <a:cxnLst/>
              <a:rect l="l" t="t" r="r" b="b"/>
              <a:pathLst>
                <a:path w="175260" h="196850">
                  <a:moveTo>
                    <a:pt x="0" y="196850"/>
                  </a:moveTo>
                  <a:lnTo>
                    <a:pt x="175260" y="196850"/>
                  </a:lnTo>
                  <a:lnTo>
                    <a:pt x="175260" y="0"/>
                  </a:lnTo>
                  <a:lnTo>
                    <a:pt x="165100" y="0"/>
                  </a:lnTo>
                  <a:lnTo>
                    <a:pt x="165100" y="171450"/>
                  </a:lnTo>
                  <a:cubicBezTo>
                    <a:pt x="165100" y="179070"/>
                    <a:pt x="158750" y="186690"/>
                    <a:pt x="149860" y="186690"/>
                  </a:cubicBezTo>
                  <a:lnTo>
                    <a:pt x="0" y="186690"/>
                  </a:lnTo>
                  <a:lnTo>
                    <a:pt x="0" y="196850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786130" y="224790"/>
              <a:ext cx="175260" cy="196850"/>
            </a:xfrm>
            <a:custGeom>
              <a:avLst/>
              <a:gdLst/>
              <a:ahLst/>
              <a:cxnLst/>
              <a:rect l="l" t="t" r="r" b="b"/>
              <a:pathLst>
                <a:path w="175260" h="196850">
                  <a:moveTo>
                    <a:pt x="0" y="0"/>
                  </a:moveTo>
                  <a:lnTo>
                    <a:pt x="175260" y="0"/>
                  </a:lnTo>
                  <a:lnTo>
                    <a:pt x="175260" y="196850"/>
                  </a:lnTo>
                  <a:lnTo>
                    <a:pt x="0" y="196850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683260" y="5888990"/>
              <a:ext cx="2155190" cy="287020"/>
            </a:xfrm>
            <a:custGeom>
              <a:avLst/>
              <a:gdLst/>
              <a:ahLst/>
              <a:cxnLst/>
              <a:rect l="l" t="t" r="r" b="b"/>
              <a:pathLst>
                <a:path w="2155190" h="287020">
                  <a:moveTo>
                    <a:pt x="2011680" y="0"/>
                  </a:moveTo>
                  <a:lnTo>
                    <a:pt x="143510" y="0"/>
                  </a:lnTo>
                  <a:cubicBezTo>
                    <a:pt x="64770" y="0"/>
                    <a:pt x="0" y="64770"/>
                    <a:pt x="0" y="143510"/>
                  </a:cubicBezTo>
                  <a:cubicBezTo>
                    <a:pt x="0" y="222250"/>
                    <a:pt x="64770" y="287020"/>
                    <a:pt x="143510" y="287020"/>
                  </a:cubicBezTo>
                  <a:lnTo>
                    <a:pt x="2012950" y="287020"/>
                  </a:lnTo>
                  <a:cubicBezTo>
                    <a:pt x="2091690" y="287020"/>
                    <a:pt x="2155190" y="222250"/>
                    <a:pt x="2155190" y="143510"/>
                  </a:cubicBezTo>
                  <a:cubicBezTo>
                    <a:pt x="2155190" y="64770"/>
                    <a:pt x="2090420" y="0"/>
                    <a:pt x="2011680" y="0"/>
                  </a:cubicBez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31750" y="31750"/>
              <a:ext cx="8392160" cy="590550"/>
            </a:xfrm>
            <a:custGeom>
              <a:avLst/>
              <a:gdLst/>
              <a:ahLst/>
              <a:cxnLst/>
              <a:rect l="l" t="t" r="r" b="b"/>
              <a:pathLst>
                <a:path w="8392160" h="590550">
                  <a:moveTo>
                    <a:pt x="0" y="590550"/>
                  </a:moveTo>
                  <a:lnTo>
                    <a:pt x="8392160" y="590550"/>
                  </a:lnTo>
                  <a:lnTo>
                    <a:pt x="8392160" y="323850"/>
                  </a:lnTo>
                  <a:cubicBezTo>
                    <a:pt x="8392160" y="146050"/>
                    <a:pt x="8247380" y="0"/>
                    <a:pt x="8068310" y="0"/>
                  </a:cubicBezTo>
                  <a:lnTo>
                    <a:pt x="323850" y="0"/>
                  </a:lnTo>
                  <a:cubicBezTo>
                    <a:pt x="144780" y="0"/>
                    <a:pt x="0" y="144780"/>
                    <a:pt x="0" y="323850"/>
                  </a:cubicBezTo>
                  <a:lnTo>
                    <a:pt x="0" y="590550"/>
                  </a:lnTo>
                  <a:close/>
                  <a:moveTo>
                    <a:pt x="1182370" y="297180"/>
                  </a:moveTo>
                  <a:lnTo>
                    <a:pt x="1426210" y="297180"/>
                  </a:lnTo>
                  <a:cubicBezTo>
                    <a:pt x="1435100" y="297180"/>
                    <a:pt x="1441450" y="304800"/>
                    <a:pt x="1441450" y="312420"/>
                  </a:cubicBezTo>
                  <a:cubicBezTo>
                    <a:pt x="1441450" y="321310"/>
                    <a:pt x="1433830" y="327660"/>
                    <a:pt x="1426210" y="327660"/>
                  </a:cubicBezTo>
                  <a:lnTo>
                    <a:pt x="1182370" y="327660"/>
                  </a:lnTo>
                  <a:cubicBezTo>
                    <a:pt x="1173480" y="327660"/>
                    <a:pt x="1167130" y="320040"/>
                    <a:pt x="1167130" y="312420"/>
                  </a:cubicBezTo>
                  <a:cubicBezTo>
                    <a:pt x="1167130" y="303530"/>
                    <a:pt x="1174750" y="297180"/>
                    <a:pt x="1182370" y="297180"/>
                  </a:cubicBezTo>
                  <a:close/>
                  <a:moveTo>
                    <a:pt x="723900" y="177800"/>
                  </a:moveTo>
                  <a:cubicBezTo>
                    <a:pt x="723900" y="170180"/>
                    <a:pt x="730250" y="162560"/>
                    <a:pt x="739140" y="162560"/>
                  </a:cubicBezTo>
                  <a:lnTo>
                    <a:pt x="946150" y="162560"/>
                  </a:lnTo>
                  <a:cubicBezTo>
                    <a:pt x="953770" y="162560"/>
                    <a:pt x="961390" y="168910"/>
                    <a:pt x="961390" y="177800"/>
                  </a:cubicBezTo>
                  <a:lnTo>
                    <a:pt x="961390" y="203200"/>
                  </a:lnTo>
                  <a:lnTo>
                    <a:pt x="986790" y="203200"/>
                  </a:lnTo>
                  <a:cubicBezTo>
                    <a:pt x="994410" y="203200"/>
                    <a:pt x="1002030" y="209550"/>
                    <a:pt x="1002030" y="218440"/>
                  </a:cubicBezTo>
                  <a:lnTo>
                    <a:pt x="1002030" y="445770"/>
                  </a:lnTo>
                  <a:cubicBezTo>
                    <a:pt x="1002030" y="453390"/>
                    <a:pt x="995680" y="461010"/>
                    <a:pt x="986790" y="461010"/>
                  </a:cubicBezTo>
                  <a:lnTo>
                    <a:pt x="779780" y="461010"/>
                  </a:lnTo>
                  <a:cubicBezTo>
                    <a:pt x="772160" y="461010"/>
                    <a:pt x="764540" y="454660"/>
                    <a:pt x="764540" y="445770"/>
                  </a:cubicBezTo>
                  <a:lnTo>
                    <a:pt x="764540" y="420370"/>
                  </a:lnTo>
                  <a:lnTo>
                    <a:pt x="739140" y="420370"/>
                  </a:lnTo>
                  <a:cubicBezTo>
                    <a:pt x="730250" y="420370"/>
                    <a:pt x="723900" y="414020"/>
                    <a:pt x="723900" y="405130"/>
                  </a:cubicBezTo>
                  <a:lnTo>
                    <a:pt x="723900" y="177800"/>
                  </a:lnTo>
                  <a:close/>
                  <a:moveTo>
                    <a:pt x="289560" y="165100"/>
                  </a:moveTo>
                  <a:cubicBezTo>
                    <a:pt x="295910" y="158750"/>
                    <a:pt x="306070" y="160020"/>
                    <a:pt x="311150" y="166370"/>
                  </a:cubicBezTo>
                  <a:lnTo>
                    <a:pt x="421640" y="288290"/>
                  </a:lnTo>
                  <a:lnTo>
                    <a:pt x="532130" y="166370"/>
                  </a:lnTo>
                  <a:cubicBezTo>
                    <a:pt x="538480" y="160020"/>
                    <a:pt x="547370" y="160020"/>
                    <a:pt x="553720" y="165100"/>
                  </a:cubicBezTo>
                  <a:cubicBezTo>
                    <a:pt x="560070" y="171450"/>
                    <a:pt x="560070" y="180340"/>
                    <a:pt x="554990" y="186690"/>
                  </a:cubicBezTo>
                  <a:lnTo>
                    <a:pt x="441960" y="311150"/>
                  </a:lnTo>
                  <a:lnTo>
                    <a:pt x="554990" y="435610"/>
                  </a:lnTo>
                  <a:cubicBezTo>
                    <a:pt x="561340" y="441960"/>
                    <a:pt x="560070" y="452120"/>
                    <a:pt x="553720" y="457200"/>
                  </a:cubicBezTo>
                  <a:cubicBezTo>
                    <a:pt x="551180" y="459740"/>
                    <a:pt x="547370" y="461010"/>
                    <a:pt x="543560" y="461010"/>
                  </a:cubicBezTo>
                  <a:cubicBezTo>
                    <a:pt x="539750" y="461010"/>
                    <a:pt x="534670" y="459740"/>
                    <a:pt x="532130" y="455930"/>
                  </a:cubicBezTo>
                  <a:lnTo>
                    <a:pt x="421640" y="334010"/>
                  </a:lnTo>
                  <a:lnTo>
                    <a:pt x="311150" y="457200"/>
                  </a:lnTo>
                  <a:cubicBezTo>
                    <a:pt x="308610" y="461010"/>
                    <a:pt x="303530" y="462280"/>
                    <a:pt x="299720" y="462280"/>
                  </a:cubicBezTo>
                  <a:cubicBezTo>
                    <a:pt x="295910" y="462280"/>
                    <a:pt x="292100" y="461010"/>
                    <a:pt x="289560" y="458470"/>
                  </a:cubicBezTo>
                  <a:cubicBezTo>
                    <a:pt x="283210" y="452120"/>
                    <a:pt x="283210" y="441960"/>
                    <a:pt x="288290" y="435610"/>
                  </a:cubicBezTo>
                  <a:lnTo>
                    <a:pt x="401320" y="311150"/>
                  </a:lnTo>
                  <a:lnTo>
                    <a:pt x="288290" y="186690"/>
                  </a:lnTo>
                  <a:cubicBezTo>
                    <a:pt x="281940" y="180340"/>
                    <a:pt x="283210" y="170180"/>
                    <a:pt x="289560" y="165100"/>
                  </a:cubicBez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31750" y="652780"/>
              <a:ext cx="8393430" cy="5059680"/>
            </a:xfrm>
            <a:custGeom>
              <a:avLst/>
              <a:gdLst/>
              <a:ahLst/>
              <a:cxnLst/>
              <a:rect l="l" t="t" r="r" b="b"/>
              <a:pathLst>
                <a:path w="8393430" h="5059680">
                  <a:moveTo>
                    <a:pt x="0" y="0"/>
                  </a:moveTo>
                  <a:lnTo>
                    <a:pt x="8393430" y="0"/>
                  </a:lnTo>
                  <a:lnTo>
                    <a:pt x="8393430" y="5059680"/>
                  </a:lnTo>
                  <a:lnTo>
                    <a:pt x="0" y="505968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31750" y="5744210"/>
              <a:ext cx="8393430" cy="574040"/>
            </a:xfrm>
            <a:custGeom>
              <a:avLst/>
              <a:gdLst/>
              <a:ahLst/>
              <a:cxnLst/>
              <a:rect l="l" t="t" r="r" b="b"/>
              <a:pathLst>
                <a:path w="8393430" h="574040">
                  <a:moveTo>
                    <a:pt x="8393430" y="0"/>
                  </a:moveTo>
                  <a:lnTo>
                    <a:pt x="0" y="0"/>
                  </a:lnTo>
                  <a:cubicBezTo>
                    <a:pt x="0" y="68580"/>
                    <a:pt x="0" y="157480"/>
                    <a:pt x="0" y="250190"/>
                  </a:cubicBezTo>
                  <a:cubicBezTo>
                    <a:pt x="0" y="427990"/>
                    <a:pt x="144780" y="574040"/>
                    <a:pt x="323850" y="574040"/>
                  </a:cubicBezTo>
                  <a:lnTo>
                    <a:pt x="8068310" y="574040"/>
                  </a:lnTo>
                  <a:cubicBezTo>
                    <a:pt x="8247380" y="574040"/>
                    <a:pt x="8393430" y="429260"/>
                    <a:pt x="8393430" y="250190"/>
                  </a:cubicBezTo>
                  <a:lnTo>
                    <a:pt x="8393430" y="0"/>
                  </a:lnTo>
                  <a:close/>
                  <a:moveTo>
                    <a:pt x="435610" y="401320"/>
                  </a:moveTo>
                  <a:cubicBezTo>
                    <a:pt x="433070" y="406400"/>
                    <a:pt x="426720" y="410210"/>
                    <a:pt x="421640" y="410210"/>
                  </a:cubicBezTo>
                  <a:cubicBezTo>
                    <a:pt x="419100" y="410210"/>
                    <a:pt x="416560" y="410210"/>
                    <a:pt x="414020" y="408940"/>
                  </a:cubicBezTo>
                  <a:lnTo>
                    <a:pt x="199390" y="300990"/>
                  </a:lnTo>
                  <a:cubicBezTo>
                    <a:pt x="194310" y="298450"/>
                    <a:pt x="190500" y="293370"/>
                    <a:pt x="190500" y="287020"/>
                  </a:cubicBezTo>
                  <a:cubicBezTo>
                    <a:pt x="190500" y="280670"/>
                    <a:pt x="194310" y="275590"/>
                    <a:pt x="199390" y="273050"/>
                  </a:cubicBezTo>
                  <a:lnTo>
                    <a:pt x="414020" y="166370"/>
                  </a:lnTo>
                  <a:cubicBezTo>
                    <a:pt x="421640" y="162560"/>
                    <a:pt x="430530" y="165100"/>
                    <a:pt x="435610" y="173990"/>
                  </a:cubicBezTo>
                  <a:cubicBezTo>
                    <a:pt x="438150" y="180340"/>
                    <a:pt x="435610" y="190500"/>
                    <a:pt x="427990" y="194310"/>
                  </a:cubicBezTo>
                  <a:lnTo>
                    <a:pt x="241300" y="287020"/>
                  </a:lnTo>
                  <a:lnTo>
                    <a:pt x="427990" y="379730"/>
                  </a:lnTo>
                  <a:cubicBezTo>
                    <a:pt x="435610" y="383540"/>
                    <a:pt x="439420" y="392430"/>
                    <a:pt x="435610" y="401320"/>
                  </a:cubicBezTo>
                  <a:close/>
                  <a:moveTo>
                    <a:pt x="2663190" y="462280"/>
                  </a:moveTo>
                  <a:lnTo>
                    <a:pt x="795020" y="462280"/>
                  </a:lnTo>
                  <a:cubicBezTo>
                    <a:pt x="698500" y="462280"/>
                    <a:pt x="619760" y="383540"/>
                    <a:pt x="619760" y="287020"/>
                  </a:cubicBezTo>
                  <a:cubicBezTo>
                    <a:pt x="619760" y="190501"/>
                    <a:pt x="698500" y="111760"/>
                    <a:pt x="795020" y="111760"/>
                  </a:cubicBezTo>
                  <a:lnTo>
                    <a:pt x="2664460" y="111760"/>
                  </a:lnTo>
                  <a:cubicBezTo>
                    <a:pt x="2760980" y="111760"/>
                    <a:pt x="2838450" y="190501"/>
                    <a:pt x="2838450" y="287020"/>
                  </a:cubicBezTo>
                  <a:cubicBezTo>
                    <a:pt x="2838450" y="383540"/>
                    <a:pt x="2759710" y="462280"/>
                    <a:pt x="2663190" y="462280"/>
                  </a:cubicBezTo>
                  <a:close/>
                  <a:moveTo>
                    <a:pt x="8194040" y="300990"/>
                  </a:moveTo>
                  <a:lnTo>
                    <a:pt x="7979410" y="407670"/>
                  </a:lnTo>
                  <a:cubicBezTo>
                    <a:pt x="7976870" y="408940"/>
                    <a:pt x="7974330" y="408940"/>
                    <a:pt x="7971790" y="408940"/>
                  </a:cubicBezTo>
                  <a:cubicBezTo>
                    <a:pt x="7965440" y="408940"/>
                    <a:pt x="7960360" y="405130"/>
                    <a:pt x="7957820" y="400050"/>
                  </a:cubicBezTo>
                  <a:cubicBezTo>
                    <a:pt x="7954011" y="392430"/>
                    <a:pt x="7956551" y="382270"/>
                    <a:pt x="7965440" y="378460"/>
                  </a:cubicBezTo>
                  <a:lnTo>
                    <a:pt x="8152130" y="285750"/>
                  </a:lnTo>
                  <a:lnTo>
                    <a:pt x="7965440" y="193040"/>
                  </a:lnTo>
                  <a:cubicBezTo>
                    <a:pt x="7957820" y="189230"/>
                    <a:pt x="7954010" y="180340"/>
                    <a:pt x="7957820" y="171450"/>
                  </a:cubicBezTo>
                  <a:cubicBezTo>
                    <a:pt x="7961630" y="163830"/>
                    <a:pt x="7970520" y="160020"/>
                    <a:pt x="7979411" y="163830"/>
                  </a:cubicBezTo>
                  <a:lnTo>
                    <a:pt x="8194041" y="270510"/>
                  </a:lnTo>
                  <a:cubicBezTo>
                    <a:pt x="8199121" y="275590"/>
                    <a:pt x="8202931" y="281940"/>
                    <a:pt x="8202931" y="287020"/>
                  </a:cubicBezTo>
                  <a:cubicBezTo>
                    <a:pt x="8202930" y="293370"/>
                    <a:pt x="8199120" y="298450"/>
                    <a:pt x="8194040" y="30099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21" name="Group 21"/>
          <p:cNvGrpSpPr/>
          <p:nvPr/>
        </p:nvGrpSpPr>
        <p:grpSpPr>
          <a:xfrm>
            <a:off x="3689237" y="514765"/>
            <a:ext cx="11396430" cy="2492484"/>
            <a:chOff x="0" y="0"/>
            <a:chExt cx="15195239" cy="3323311"/>
          </a:xfrm>
        </p:grpSpPr>
        <p:sp>
          <p:nvSpPr>
            <p:cNvPr id="22" name="TextBox 22"/>
            <p:cNvSpPr txBox="1"/>
            <p:nvPr/>
          </p:nvSpPr>
          <p:spPr>
            <a:xfrm>
              <a:off x="0" y="209550"/>
              <a:ext cx="15195239" cy="22250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909"/>
                </a:lnSpc>
              </a:pPr>
              <a:r>
                <a:rPr lang="en-US" sz="12029" dirty="0" err="1">
                  <a:solidFill>
                    <a:srgbClr val="000000"/>
                  </a:solidFill>
                  <a:latin typeface="Playlist Script"/>
                </a:rPr>
                <a:t>Interfaz</a:t>
              </a:r>
              <a:r>
                <a:rPr lang="en-US" sz="12029" dirty="0">
                  <a:solidFill>
                    <a:srgbClr val="000000"/>
                  </a:solidFill>
                  <a:latin typeface="Playlist Script"/>
                </a:rPr>
                <a:t> del </a:t>
              </a:r>
              <a:r>
                <a:rPr lang="en-US" sz="12029" dirty="0" err="1">
                  <a:solidFill>
                    <a:srgbClr val="000000"/>
                  </a:solidFill>
                  <a:latin typeface="Playlist Script"/>
                </a:rPr>
                <a:t>juego</a:t>
              </a:r>
              <a:endParaRPr lang="en-US" sz="12029" dirty="0">
                <a:solidFill>
                  <a:srgbClr val="000000"/>
                </a:solidFill>
                <a:latin typeface="Playlist Script"/>
              </a:endParaRP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2760590"/>
              <a:ext cx="15195239" cy="5627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28"/>
                </a:lnSpc>
              </a:pPr>
              <a:endParaRPr/>
            </a:p>
          </p:txBody>
        </p:sp>
      </p:grpSp>
      <p:pic>
        <p:nvPicPr>
          <p:cNvPr id="15" name="Imagen 14">
            <a:extLst>
              <a:ext uri="{FF2B5EF4-FFF2-40B4-BE49-F238E27FC236}">
                <a16:creationId xmlns:a16="http://schemas.microsoft.com/office/drawing/2014/main" id="{88785D1A-6304-4F74-9077-DB73A3B81C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72295" y="3791787"/>
            <a:ext cx="5182323" cy="5020376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DC92BDF8-347D-4A0C-89EC-F6A0047C237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0436"/>
          <a:stretch/>
        </p:blipFill>
        <p:spPr>
          <a:xfrm>
            <a:off x="2679943" y="3203284"/>
            <a:ext cx="6235457" cy="577722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3290306" y="7380162"/>
            <a:ext cx="7574892" cy="3401815"/>
          </a:xfrm>
          <a:prstGeom prst="rect">
            <a:avLst/>
          </a:prstGeom>
        </p:spPr>
      </p:pic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1564233" y="1454410"/>
            <a:ext cx="7026518" cy="7027923"/>
            <a:chOff x="0" y="0"/>
            <a:chExt cx="6348730" cy="6350000"/>
          </a:xfrm>
        </p:grpSpPr>
        <p:sp>
          <p:nvSpPr>
            <p:cNvPr id="4" name="Freeform 4"/>
            <p:cNvSpPr/>
            <p:nvPr/>
          </p:nvSpPr>
          <p:spPr>
            <a:xfrm>
              <a:off x="12700" y="524510"/>
              <a:ext cx="6324600" cy="5814060"/>
            </a:xfrm>
            <a:custGeom>
              <a:avLst/>
              <a:gdLst/>
              <a:ahLst/>
              <a:cxnLst/>
              <a:rect l="l" t="t" r="r" b="b"/>
              <a:pathLst>
                <a:path w="6324600" h="5814060">
                  <a:moveTo>
                    <a:pt x="5095240" y="0"/>
                  </a:moveTo>
                  <a:lnTo>
                    <a:pt x="5412740" y="0"/>
                  </a:lnTo>
                  <a:moveTo>
                    <a:pt x="5412740" y="0"/>
                  </a:moveTo>
                  <a:lnTo>
                    <a:pt x="6324600" y="0"/>
                  </a:lnTo>
                  <a:lnTo>
                    <a:pt x="6324600" y="5441950"/>
                  </a:lnTo>
                  <a:cubicBezTo>
                    <a:pt x="6324600" y="5599430"/>
                    <a:pt x="6225540" y="5735320"/>
                    <a:pt x="6087110" y="5788660"/>
                  </a:cubicBezTo>
                  <a:lnTo>
                    <a:pt x="6087110" y="5814060"/>
                  </a:lnTo>
                  <a:lnTo>
                    <a:pt x="372110" y="5814060"/>
                  </a:lnTo>
                  <a:cubicBezTo>
                    <a:pt x="167640" y="5812790"/>
                    <a:pt x="0" y="5645150"/>
                    <a:pt x="0" y="5440680"/>
                  </a:cubicBezTo>
                  <a:lnTo>
                    <a:pt x="0" y="0"/>
                  </a:lnTo>
                  <a:lnTo>
                    <a:pt x="5095240" y="0"/>
                  </a:lnTo>
                </a:path>
              </a:pathLst>
            </a:custGeom>
            <a:solidFill>
              <a:srgbClr val="FFFFFF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12700" y="12700"/>
              <a:ext cx="6324600" cy="698500"/>
            </a:xfrm>
            <a:custGeom>
              <a:avLst/>
              <a:gdLst/>
              <a:ahLst/>
              <a:cxnLst/>
              <a:rect l="l" t="t" r="r" b="b"/>
              <a:pathLst>
                <a:path w="6324600" h="698500">
                  <a:moveTo>
                    <a:pt x="6324600" y="372110"/>
                  </a:moveTo>
                  <a:lnTo>
                    <a:pt x="6324600" y="698500"/>
                  </a:lnTo>
                  <a:lnTo>
                    <a:pt x="5259070" y="698500"/>
                  </a:lnTo>
                  <a:moveTo>
                    <a:pt x="5259070" y="698500"/>
                  </a:moveTo>
                  <a:lnTo>
                    <a:pt x="0" y="698500"/>
                  </a:lnTo>
                  <a:lnTo>
                    <a:pt x="0" y="369570"/>
                  </a:lnTo>
                  <a:cubicBezTo>
                    <a:pt x="0" y="165100"/>
                    <a:pt x="165100" y="0"/>
                    <a:pt x="369570" y="0"/>
                  </a:cubicBezTo>
                  <a:lnTo>
                    <a:pt x="5952490" y="0"/>
                  </a:lnTo>
                  <a:cubicBezTo>
                    <a:pt x="6158230" y="0"/>
                    <a:pt x="6324600" y="166370"/>
                    <a:pt x="6324600" y="372110"/>
                  </a:cubicBezTo>
                </a:path>
              </a:pathLst>
            </a:custGeom>
            <a:solidFill>
              <a:srgbClr val="F4F4F4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4870450" y="236220"/>
              <a:ext cx="1106170" cy="279400"/>
            </a:xfrm>
            <a:custGeom>
              <a:avLst/>
              <a:gdLst/>
              <a:ahLst/>
              <a:cxnLst/>
              <a:rect l="l" t="t" r="r" b="b"/>
              <a:pathLst>
                <a:path w="1106170" h="279400">
                  <a:moveTo>
                    <a:pt x="279400" y="0"/>
                  </a:moveTo>
                  <a:lnTo>
                    <a:pt x="0" y="0"/>
                  </a:lnTo>
                  <a:lnTo>
                    <a:pt x="0" y="279400"/>
                  </a:lnTo>
                  <a:lnTo>
                    <a:pt x="279400" y="279400"/>
                  </a:lnTo>
                  <a:lnTo>
                    <a:pt x="279400" y="0"/>
                  </a:lnTo>
                  <a:close/>
                  <a:moveTo>
                    <a:pt x="1106170" y="0"/>
                  </a:moveTo>
                  <a:lnTo>
                    <a:pt x="826770" y="0"/>
                  </a:lnTo>
                  <a:lnTo>
                    <a:pt x="826770" y="279400"/>
                  </a:lnTo>
                  <a:lnTo>
                    <a:pt x="1106170" y="279400"/>
                  </a:lnTo>
                  <a:lnTo>
                    <a:pt x="1106170" y="0"/>
                  </a:lnTo>
                  <a:close/>
                  <a:moveTo>
                    <a:pt x="692150" y="0"/>
                  </a:moveTo>
                  <a:lnTo>
                    <a:pt x="412750" y="0"/>
                  </a:lnTo>
                  <a:lnTo>
                    <a:pt x="412750" y="279400"/>
                  </a:lnTo>
                  <a:lnTo>
                    <a:pt x="692150" y="279400"/>
                  </a:lnTo>
                  <a:lnTo>
                    <a:pt x="69215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0" y="0"/>
              <a:ext cx="6348730" cy="6350000"/>
            </a:xfrm>
            <a:custGeom>
              <a:avLst/>
              <a:gdLst/>
              <a:ahLst/>
              <a:cxnLst/>
              <a:rect l="l" t="t" r="r" b="b"/>
              <a:pathLst>
                <a:path w="6348730" h="6350000">
                  <a:moveTo>
                    <a:pt x="384810" y="6350000"/>
                  </a:moveTo>
                  <a:cubicBezTo>
                    <a:pt x="172720" y="6350000"/>
                    <a:pt x="0" y="6177280"/>
                    <a:pt x="0" y="5963920"/>
                  </a:cubicBezTo>
                  <a:lnTo>
                    <a:pt x="0" y="384810"/>
                  </a:lnTo>
                  <a:cubicBezTo>
                    <a:pt x="0" y="172720"/>
                    <a:pt x="172720" y="0"/>
                    <a:pt x="384810" y="0"/>
                  </a:cubicBezTo>
                  <a:lnTo>
                    <a:pt x="5965190" y="0"/>
                  </a:lnTo>
                  <a:cubicBezTo>
                    <a:pt x="6068060" y="0"/>
                    <a:pt x="6164580" y="40640"/>
                    <a:pt x="6236970" y="113030"/>
                  </a:cubicBezTo>
                  <a:cubicBezTo>
                    <a:pt x="6309360" y="185420"/>
                    <a:pt x="6348730" y="281940"/>
                    <a:pt x="6347460" y="384810"/>
                  </a:cubicBezTo>
                  <a:lnTo>
                    <a:pt x="6347460" y="5963920"/>
                  </a:lnTo>
                  <a:cubicBezTo>
                    <a:pt x="6347460" y="6122670"/>
                    <a:pt x="6248400" y="6266180"/>
                    <a:pt x="6102350" y="6323330"/>
                  </a:cubicBezTo>
                  <a:cubicBezTo>
                    <a:pt x="6056630" y="6341109"/>
                    <a:pt x="6012180" y="6350000"/>
                    <a:pt x="5962650" y="6350000"/>
                  </a:cubicBezTo>
                  <a:lnTo>
                    <a:pt x="384810" y="6350000"/>
                  </a:lnTo>
                  <a:lnTo>
                    <a:pt x="384810" y="6350000"/>
                  </a:lnTo>
                  <a:close/>
                  <a:moveTo>
                    <a:pt x="25400" y="5963920"/>
                  </a:moveTo>
                  <a:cubicBezTo>
                    <a:pt x="25400" y="6162040"/>
                    <a:pt x="186690" y="6323330"/>
                    <a:pt x="384810" y="6323330"/>
                  </a:cubicBezTo>
                  <a:lnTo>
                    <a:pt x="5963920" y="6323330"/>
                  </a:lnTo>
                  <a:cubicBezTo>
                    <a:pt x="6010910" y="6323330"/>
                    <a:pt x="6052820" y="6315710"/>
                    <a:pt x="6093460" y="6299200"/>
                  </a:cubicBezTo>
                  <a:cubicBezTo>
                    <a:pt x="6229350" y="6247130"/>
                    <a:pt x="6322060" y="6113780"/>
                    <a:pt x="6323330" y="5967730"/>
                  </a:cubicBezTo>
                  <a:lnTo>
                    <a:pt x="6322060" y="5965190"/>
                  </a:lnTo>
                  <a:lnTo>
                    <a:pt x="6322060" y="723900"/>
                  </a:lnTo>
                  <a:lnTo>
                    <a:pt x="25400" y="723900"/>
                  </a:lnTo>
                  <a:lnTo>
                    <a:pt x="25400" y="5963920"/>
                  </a:lnTo>
                  <a:close/>
                  <a:moveTo>
                    <a:pt x="6324600" y="697230"/>
                  </a:moveTo>
                  <a:lnTo>
                    <a:pt x="6324600" y="384810"/>
                  </a:lnTo>
                  <a:cubicBezTo>
                    <a:pt x="6324600" y="186690"/>
                    <a:pt x="6163310" y="25400"/>
                    <a:pt x="5965190" y="25400"/>
                  </a:cubicBezTo>
                  <a:lnTo>
                    <a:pt x="386080" y="25400"/>
                  </a:lnTo>
                  <a:cubicBezTo>
                    <a:pt x="187960" y="25400"/>
                    <a:pt x="26670" y="186690"/>
                    <a:pt x="26670" y="384810"/>
                  </a:cubicBezTo>
                  <a:lnTo>
                    <a:pt x="26670" y="697230"/>
                  </a:lnTo>
                  <a:lnTo>
                    <a:pt x="6324600" y="697230"/>
                  </a:lnTo>
                  <a:close/>
                  <a:moveTo>
                    <a:pt x="5697220" y="527050"/>
                  </a:moveTo>
                  <a:cubicBezTo>
                    <a:pt x="5690870" y="527050"/>
                    <a:pt x="5684520" y="521970"/>
                    <a:pt x="5684520" y="514350"/>
                  </a:cubicBezTo>
                  <a:lnTo>
                    <a:pt x="5684520" y="234950"/>
                  </a:lnTo>
                  <a:cubicBezTo>
                    <a:pt x="5684520" y="228600"/>
                    <a:pt x="5689600" y="222250"/>
                    <a:pt x="5697220" y="222250"/>
                  </a:cubicBezTo>
                  <a:lnTo>
                    <a:pt x="5976620" y="222250"/>
                  </a:lnTo>
                  <a:cubicBezTo>
                    <a:pt x="5980430" y="222250"/>
                    <a:pt x="5984240" y="223520"/>
                    <a:pt x="5986780" y="227330"/>
                  </a:cubicBezTo>
                  <a:cubicBezTo>
                    <a:pt x="5989320" y="229870"/>
                    <a:pt x="5989320" y="232410"/>
                    <a:pt x="5989320" y="236220"/>
                  </a:cubicBezTo>
                  <a:lnTo>
                    <a:pt x="5989320" y="514350"/>
                  </a:lnTo>
                  <a:cubicBezTo>
                    <a:pt x="5989320" y="520700"/>
                    <a:pt x="5984240" y="527050"/>
                    <a:pt x="5976620" y="527050"/>
                  </a:cubicBezTo>
                  <a:lnTo>
                    <a:pt x="5697220" y="527050"/>
                  </a:lnTo>
                  <a:close/>
                  <a:moveTo>
                    <a:pt x="5963920" y="501650"/>
                  </a:moveTo>
                  <a:lnTo>
                    <a:pt x="5963920" y="248920"/>
                  </a:lnTo>
                  <a:lnTo>
                    <a:pt x="5711190" y="248920"/>
                  </a:lnTo>
                  <a:lnTo>
                    <a:pt x="5711190" y="501650"/>
                  </a:lnTo>
                  <a:lnTo>
                    <a:pt x="5963920" y="501650"/>
                  </a:lnTo>
                  <a:close/>
                  <a:moveTo>
                    <a:pt x="5284470" y="527050"/>
                  </a:moveTo>
                  <a:cubicBezTo>
                    <a:pt x="5278120" y="527050"/>
                    <a:pt x="5271770" y="521970"/>
                    <a:pt x="5271770" y="514350"/>
                  </a:cubicBezTo>
                  <a:lnTo>
                    <a:pt x="5271770" y="234950"/>
                  </a:lnTo>
                  <a:cubicBezTo>
                    <a:pt x="5271770" y="228600"/>
                    <a:pt x="5276850" y="222250"/>
                    <a:pt x="5284470" y="222250"/>
                  </a:cubicBezTo>
                  <a:lnTo>
                    <a:pt x="5563870" y="222250"/>
                  </a:lnTo>
                  <a:cubicBezTo>
                    <a:pt x="5567680" y="222250"/>
                    <a:pt x="5571490" y="223520"/>
                    <a:pt x="5574030" y="227330"/>
                  </a:cubicBezTo>
                  <a:cubicBezTo>
                    <a:pt x="5576570" y="229870"/>
                    <a:pt x="5576570" y="232410"/>
                    <a:pt x="5576570" y="236220"/>
                  </a:cubicBezTo>
                  <a:lnTo>
                    <a:pt x="5576570" y="514350"/>
                  </a:lnTo>
                  <a:cubicBezTo>
                    <a:pt x="5576570" y="520700"/>
                    <a:pt x="5571490" y="527050"/>
                    <a:pt x="5563870" y="527050"/>
                  </a:cubicBezTo>
                  <a:lnTo>
                    <a:pt x="5284470" y="527050"/>
                  </a:lnTo>
                  <a:close/>
                  <a:moveTo>
                    <a:pt x="5551170" y="501650"/>
                  </a:moveTo>
                  <a:lnTo>
                    <a:pt x="5551170" y="248920"/>
                  </a:lnTo>
                  <a:lnTo>
                    <a:pt x="5298440" y="248920"/>
                  </a:lnTo>
                  <a:lnTo>
                    <a:pt x="5298440" y="501650"/>
                  </a:lnTo>
                  <a:lnTo>
                    <a:pt x="5551170" y="501650"/>
                  </a:lnTo>
                  <a:close/>
                  <a:moveTo>
                    <a:pt x="4870450" y="527050"/>
                  </a:moveTo>
                  <a:cubicBezTo>
                    <a:pt x="4864100" y="527050"/>
                    <a:pt x="4857750" y="521970"/>
                    <a:pt x="4857750" y="514350"/>
                  </a:cubicBezTo>
                  <a:lnTo>
                    <a:pt x="4857750" y="234950"/>
                  </a:lnTo>
                  <a:cubicBezTo>
                    <a:pt x="4857750" y="228600"/>
                    <a:pt x="4862830" y="222250"/>
                    <a:pt x="4870450" y="222250"/>
                  </a:cubicBezTo>
                  <a:lnTo>
                    <a:pt x="5149850" y="222250"/>
                  </a:lnTo>
                  <a:cubicBezTo>
                    <a:pt x="5153660" y="222250"/>
                    <a:pt x="5157470" y="223520"/>
                    <a:pt x="5160010" y="227330"/>
                  </a:cubicBezTo>
                  <a:cubicBezTo>
                    <a:pt x="5162550" y="229870"/>
                    <a:pt x="5162550" y="232410"/>
                    <a:pt x="5162550" y="236220"/>
                  </a:cubicBezTo>
                  <a:lnTo>
                    <a:pt x="5162550" y="514350"/>
                  </a:lnTo>
                  <a:cubicBezTo>
                    <a:pt x="5162550" y="520700"/>
                    <a:pt x="5157470" y="527050"/>
                    <a:pt x="5149850" y="527050"/>
                  </a:cubicBezTo>
                  <a:lnTo>
                    <a:pt x="4870450" y="527050"/>
                  </a:lnTo>
                  <a:close/>
                  <a:moveTo>
                    <a:pt x="5137150" y="501650"/>
                  </a:moveTo>
                  <a:lnTo>
                    <a:pt x="5137150" y="248920"/>
                  </a:lnTo>
                  <a:lnTo>
                    <a:pt x="4884420" y="248920"/>
                  </a:lnTo>
                  <a:lnTo>
                    <a:pt x="4884420" y="501650"/>
                  </a:lnTo>
                  <a:lnTo>
                    <a:pt x="5137150" y="501650"/>
                  </a:lnTo>
                  <a:close/>
                  <a:moveTo>
                    <a:pt x="5908040" y="458470"/>
                  </a:moveTo>
                  <a:cubicBezTo>
                    <a:pt x="5905500" y="458470"/>
                    <a:pt x="5901690" y="457200"/>
                    <a:pt x="5899150" y="455930"/>
                  </a:cubicBezTo>
                  <a:lnTo>
                    <a:pt x="5838190" y="394970"/>
                  </a:lnTo>
                  <a:lnTo>
                    <a:pt x="5777230" y="455930"/>
                  </a:lnTo>
                  <a:cubicBezTo>
                    <a:pt x="5773420" y="459740"/>
                    <a:pt x="5770880" y="459740"/>
                    <a:pt x="5768340" y="459740"/>
                  </a:cubicBezTo>
                  <a:cubicBezTo>
                    <a:pt x="5765800" y="459740"/>
                    <a:pt x="5761990" y="458470"/>
                    <a:pt x="5759450" y="457200"/>
                  </a:cubicBezTo>
                  <a:cubicBezTo>
                    <a:pt x="5754370" y="450850"/>
                    <a:pt x="5754370" y="443230"/>
                    <a:pt x="5758180" y="438150"/>
                  </a:cubicBezTo>
                  <a:lnTo>
                    <a:pt x="5819140" y="377190"/>
                  </a:lnTo>
                  <a:lnTo>
                    <a:pt x="5758180" y="316230"/>
                  </a:lnTo>
                  <a:cubicBezTo>
                    <a:pt x="5753100" y="311150"/>
                    <a:pt x="5753100" y="302260"/>
                    <a:pt x="5758180" y="297180"/>
                  </a:cubicBezTo>
                  <a:cubicBezTo>
                    <a:pt x="5760720" y="294640"/>
                    <a:pt x="5763260" y="293370"/>
                    <a:pt x="5767070" y="293370"/>
                  </a:cubicBezTo>
                  <a:cubicBezTo>
                    <a:pt x="5770880" y="293370"/>
                    <a:pt x="5774690" y="294640"/>
                    <a:pt x="5775960" y="297180"/>
                  </a:cubicBezTo>
                  <a:lnTo>
                    <a:pt x="5836920" y="358140"/>
                  </a:lnTo>
                  <a:lnTo>
                    <a:pt x="5897880" y="297180"/>
                  </a:lnTo>
                  <a:cubicBezTo>
                    <a:pt x="5900420" y="294640"/>
                    <a:pt x="5902960" y="293370"/>
                    <a:pt x="5906770" y="293370"/>
                  </a:cubicBezTo>
                  <a:cubicBezTo>
                    <a:pt x="5910580" y="293370"/>
                    <a:pt x="5914390" y="294640"/>
                    <a:pt x="5915660" y="297180"/>
                  </a:cubicBezTo>
                  <a:cubicBezTo>
                    <a:pt x="5920740" y="302260"/>
                    <a:pt x="5920740" y="311150"/>
                    <a:pt x="5915660" y="316230"/>
                  </a:cubicBezTo>
                  <a:lnTo>
                    <a:pt x="5854700" y="377190"/>
                  </a:lnTo>
                  <a:lnTo>
                    <a:pt x="5915660" y="438150"/>
                  </a:lnTo>
                  <a:cubicBezTo>
                    <a:pt x="5920740" y="443230"/>
                    <a:pt x="5920740" y="452120"/>
                    <a:pt x="5915660" y="457200"/>
                  </a:cubicBezTo>
                  <a:cubicBezTo>
                    <a:pt x="5914390" y="458470"/>
                    <a:pt x="5910580" y="458470"/>
                    <a:pt x="5908040" y="458470"/>
                  </a:cubicBezTo>
                  <a:close/>
                  <a:moveTo>
                    <a:pt x="5346700" y="458470"/>
                  </a:moveTo>
                  <a:cubicBezTo>
                    <a:pt x="5340350" y="458470"/>
                    <a:pt x="5334000" y="452120"/>
                    <a:pt x="5334000" y="445770"/>
                  </a:cubicBezTo>
                  <a:lnTo>
                    <a:pt x="5334000" y="306070"/>
                  </a:lnTo>
                  <a:cubicBezTo>
                    <a:pt x="5334000" y="299720"/>
                    <a:pt x="5339080" y="293370"/>
                    <a:pt x="5346700" y="293370"/>
                  </a:cubicBezTo>
                  <a:lnTo>
                    <a:pt x="5500370" y="293370"/>
                  </a:lnTo>
                  <a:cubicBezTo>
                    <a:pt x="5506720" y="293370"/>
                    <a:pt x="5513070" y="298450"/>
                    <a:pt x="5513070" y="306070"/>
                  </a:cubicBezTo>
                  <a:lnTo>
                    <a:pt x="5513070" y="445770"/>
                  </a:lnTo>
                  <a:cubicBezTo>
                    <a:pt x="5513070" y="452120"/>
                    <a:pt x="5507990" y="458470"/>
                    <a:pt x="5500370" y="458470"/>
                  </a:cubicBezTo>
                  <a:lnTo>
                    <a:pt x="5346700" y="458470"/>
                  </a:lnTo>
                  <a:close/>
                  <a:moveTo>
                    <a:pt x="5488940" y="431800"/>
                  </a:moveTo>
                  <a:lnTo>
                    <a:pt x="5488940" y="351790"/>
                  </a:lnTo>
                  <a:lnTo>
                    <a:pt x="5360670" y="351790"/>
                  </a:lnTo>
                  <a:lnTo>
                    <a:pt x="5360670" y="431800"/>
                  </a:lnTo>
                  <a:lnTo>
                    <a:pt x="5488940" y="431800"/>
                  </a:lnTo>
                  <a:close/>
                  <a:moveTo>
                    <a:pt x="4922520" y="457200"/>
                  </a:moveTo>
                  <a:cubicBezTo>
                    <a:pt x="4916170" y="457200"/>
                    <a:pt x="4911090" y="452120"/>
                    <a:pt x="4911090" y="444500"/>
                  </a:cubicBezTo>
                  <a:cubicBezTo>
                    <a:pt x="4911090" y="436880"/>
                    <a:pt x="4917440" y="431800"/>
                    <a:pt x="4923790" y="431800"/>
                  </a:cubicBezTo>
                  <a:lnTo>
                    <a:pt x="5095240" y="431800"/>
                  </a:lnTo>
                  <a:cubicBezTo>
                    <a:pt x="5102860" y="431800"/>
                    <a:pt x="5107940" y="438150"/>
                    <a:pt x="5107940" y="444500"/>
                  </a:cubicBezTo>
                  <a:cubicBezTo>
                    <a:pt x="5107940" y="450850"/>
                    <a:pt x="5101590" y="457200"/>
                    <a:pt x="5095240" y="457200"/>
                  </a:cubicBezTo>
                  <a:lnTo>
                    <a:pt x="4923790" y="457200"/>
                  </a:lnTo>
                  <a:cubicBezTo>
                    <a:pt x="4925060" y="457200"/>
                    <a:pt x="4923790" y="457200"/>
                    <a:pt x="4922520" y="45720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15073904" y="-379645"/>
            <a:ext cx="3959423" cy="3959423"/>
            <a:chOff x="0" y="0"/>
            <a:chExt cx="6350000" cy="6350000"/>
          </a:xfrm>
        </p:grpSpPr>
        <p:sp>
          <p:nvSpPr>
            <p:cNvPr id="9" name="Freeform 9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04A98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9435629" y="778473"/>
            <a:ext cx="7173110" cy="1098705"/>
            <a:chOff x="0" y="0"/>
            <a:chExt cx="9564147" cy="1464940"/>
          </a:xfrm>
        </p:grpSpPr>
        <p:grpSp>
          <p:nvGrpSpPr>
            <p:cNvPr id="11" name="Group 11"/>
            <p:cNvGrpSpPr/>
            <p:nvPr/>
          </p:nvGrpSpPr>
          <p:grpSpPr>
            <a:xfrm>
              <a:off x="0" y="0"/>
              <a:ext cx="9564147" cy="1464940"/>
              <a:chOff x="0" y="0"/>
              <a:chExt cx="12131333" cy="1858156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31750" y="31750"/>
                <a:ext cx="12067833" cy="1794656"/>
              </a:xfrm>
              <a:custGeom>
                <a:avLst/>
                <a:gdLst/>
                <a:ahLst/>
                <a:cxnLst/>
                <a:rect l="l" t="t" r="r" b="b"/>
                <a:pathLst>
                  <a:path w="12067833" h="1794656">
                    <a:moveTo>
                      <a:pt x="11975123" y="1794656"/>
                    </a:moveTo>
                    <a:lnTo>
                      <a:pt x="92710" y="1794656"/>
                    </a:lnTo>
                    <a:cubicBezTo>
                      <a:pt x="41910" y="1794656"/>
                      <a:pt x="0" y="1752746"/>
                      <a:pt x="0" y="1701946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11973853" y="0"/>
                    </a:lnTo>
                    <a:cubicBezTo>
                      <a:pt x="12024653" y="0"/>
                      <a:pt x="12066563" y="41910"/>
                      <a:pt x="12066563" y="92710"/>
                    </a:cubicBezTo>
                    <a:lnTo>
                      <a:pt x="12066563" y="1700676"/>
                    </a:lnTo>
                    <a:cubicBezTo>
                      <a:pt x="12067833" y="1752746"/>
                      <a:pt x="12025923" y="1794656"/>
                      <a:pt x="11975123" y="1794656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3" name="Freeform 13"/>
              <p:cNvSpPr/>
              <p:nvPr/>
            </p:nvSpPr>
            <p:spPr>
              <a:xfrm>
                <a:off x="0" y="0"/>
                <a:ext cx="12131333" cy="1858156"/>
              </a:xfrm>
              <a:custGeom>
                <a:avLst/>
                <a:gdLst/>
                <a:ahLst/>
                <a:cxnLst/>
                <a:rect l="l" t="t" r="r" b="b"/>
                <a:pathLst>
                  <a:path w="12131333" h="1858156">
                    <a:moveTo>
                      <a:pt x="12006873" y="59690"/>
                    </a:moveTo>
                    <a:cubicBezTo>
                      <a:pt x="12042432" y="59690"/>
                      <a:pt x="12071643" y="88900"/>
                      <a:pt x="12071643" y="124460"/>
                    </a:cubicBezTo>
                    <a:lnTo>
                      <a:pt x="12071643" y="1733696"/>
                    </a:lnTo>
                    <a:cubicBezTo>
                      <a:pt x="12071643" y="1769256"/>
                      <a:pt x="12042432" y="1798466"/>
                      <a:pt x="12006873" y="1798466"/>
                    </a:cubicBezTo>
                    <a:lnTo>
                      <a:pt x="124460" y="1798466"/>
                    </a:lnTo>
                    <a:cubicBezTo>
                      <a:pt x="88900" y="1798466"/>
                      <a:pt x="59690" y="1769256"/>
                      <a:pt x="59690" y="1733696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12006873" y="59690"/>
                    </a:lnTo>
                    <a:moveTo>
                      <a:pt x="12006873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1733696"/>
                    </a:lnTo>
                    <a:cubicBezTo>
                      <a:pt x="0" y="1802276"/>
                      <a:pt x="55880" y="1858156"/>
                      <a:pt x="124460" y="1858156"/>
                    </a:cubicBezTo>
                    <a:lnTo>
                      <a:pt x="12006873" y="1858156"/>
                    </a:lnTo>
                    <a:cubicBezTo>
                      <a:pt x="12075453" y="1858156"/>
                      <a:pt x="12131333" y="1802276"/>
                      <a:pt x="12131333" y="1733696"/>
                    </a:cubicBezTo>
                    <a:lnTo>
                      <a:pt x="12131333" y="124460"/>
                    </a:lnTo>
                    <a:cubicBezTo>
                      <a:pt x="12131333" y="55880"/>
                      <a:pt x="12075453" y="0"/>
                      <a:pt x="12006873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id="14" name="TextBox 14"/>
            <p:cNvSpPr txBox="1"/>
            <p:nvPr/>
          </p:nvSpPr>
          <p:spPr>
            <a:xfrm>
              <a:off x="1453345" y="462278"/>
              <a:ext cx="7624695" cy="5086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20"/>
                </a:lnSpc>
              </a:pPr>
              <a:r>
                <a:rPr lang="en-US" sz="2400">
                  <a:solidFill>
                    <a:srgbClr val="000000"/>
                  </a:solidFill>
                  <a:latin typeface="Be Vietnam"/>
                </a:rPr>
                <a:t>PYTHON</a:t>
              </a:r>
            </a:p>
          </p:txBody>
        </p:sp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376761" y="402621"/>
              <a:ext cx="659699" cy="659699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9435629" y="2586597"/>
            <a:ext cx="7173110" cy="1098705"/>
            <a:chOff x="0" y="0"/>
            <a:chExt cx="9564147" cy="1464940"/>
          </a:xfrm>
        </p:grpSpPr>
        <p:grpSp>
          <p:nvGrpSpPr>
            <p:cNvPr id="17" name="Group 17"/>
            <p:cNvGrpSpPr/>
            <p:nvPr/>
          </p:nvGrpSpPr>
          <p:grpSpPr>
            <a:xfrm>
              <a:off x="0" y="0"/>
              <a:ext cx="9564147" cy="1464940"/>
              <a:chOff x="0" y="0"/>
              <a:chExt cx="12131333" cy="1858156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31750" y="31750"/>
                <a:ext cx="12067833" cy="1794656"/>
              </a:xfrm>
              <a:custGeom>
                <a:avLst/>
                <a:gdLst/>
                <a:ahLst/>
                <a:cxnLst/>
                <a:rect l="l" t="t" r="r" b="b"/>
                <a:pathLst>
                  <a:path w="12067833" h="1794656">
                    <a:moveTo>
                      <a:pt x="11975123" y="1794656"/>
                    </a:moveTo>
                    <a:lnTo>
                      <a:pt x="92710" y="1794656"/>
                    </a:lnTo>
                    <a:cubicBezTo>
                      <a:pt x="41910" y="1794656"/>
                      <a:pt x="0" y="1752746"/>
                      <a:pt x="0" y="1701946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11973853" y="0"/>
                    </a:lnTo>
                    <a:cubicBezTo>
                      <a:pt x="12024653" y="0"/>
                      <a:pt x="12066563" y="41910"/>
                      <a:pt x="12066563" y="92710"/>
                    </a:cubicBezTo>
                    <a:lnTo>
                      <a:pt x="12066563" y="1700676"/>
                    </a:lnTo>
                    <a:cubicBezTo>
                      <a:pt x="12067833" y="1752746"/>
                      <a:pt x="12025923" y="1794656"/>
                      <a:pt x="11975123" y="1794656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9" name="Freeform 19"/>
              <p:cNvSpPr/>
              <p:nvPr/>
            </p:nvSpPr>
            <p:spPr>
              <a:xfrm>
                <a:off x="0" y="0"/>
                <a:ext cx="12131333" cy="1858156"/>
              </a:xfrm>
              <a:custGeom>
                <a:avLst/>
                <a:gdLst/>
                <a:ahLst/>
                <a:cxnLst/>
                <a:rect l="l" t="t" r="r" b="b"/>
                <a:pathLst>
                  <a:path w="12131333" h="1858156">
                    <a:moveTo>
                      <a:pt x="12006873" y="59690"/>
                    </a:moveTo>
                    <a:cubicBezTo>
                      <a:pt x="12042432" y="59690"/>
                      <a:pt x="12071643" y="88900"/>
                      <a:pt x="12071643" y="124460"/>
                    </a:cubicBezTo>
                    <a:lnTo>
                      <a:pt x="12071643" y="1733696"/>
                    </a:lnTo>
                    <a:cubicBezTo>
                      <a:pt x="12071643" y="1769256"/>
                      <a:pt x="12042432" y="1798466"/>
                      <a:pt x="12006873" y="1798466"/>
                    </a:cubicBezTo>
                    <a:lnTo>
                      <a:pt x="124460" y="1798466"/>
                    </a:lnTo>
                    <a:cubicBezTo>
                      <a:pt x="88900" y="1798466"/>
                      <a:pt x="59690" y="1769256"/>
                      <a:pt x="59690" y="1733696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12006873" y="59690"/>
                    </a:lnTo>
                    <a:moveTo>
                      <a:pt x="12006873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1733696"/>
                    </a:lnTo>
                    <a:cubicBezTo>
                      <a:pt x="0" y="1802276"/>
                      <a:pt x="55880" y="1858156"/>
                      <a:pt x="124460" y="1858156"/>
                    </a:cubicBezTo>
                    <a:lnTo>
                      <a:pt x="12006873" y="1858156"/>
                    </a:lnTo>
                    <a:cubicBezTo>
                      <a:pt x="12075453" y="1858156"/>
                      <a:pt x="12131333" y="1802276"/>
                      <a:pt x="12131333" y="1733696"/>
                    </a:cubicBezTo>
                    <a:lnTo>
                      <a:pt x="12131333" y="124460"/>
                    </a:lnTo>
                    <a:cubicBezTo>
                      <a:pt x="12131333" y="55880"/>
                      <a:pt x="12075453" y="0"/>
                      <a:pt x="12006873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id="20" name="TextBox 20"/>
            <p:cNvSpPr txBox="1"/>
            <p:nvPr/>
          </p:nvSpPr>
          <p:spPr>
            <a:xfrm>
              <a:off x="1453345" y="462278"/>
              <a:ext cx="7624695" cy="5086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20"/>
                </a:lnSpc>
              </a:pPr>
              <a:r>
                <a:rPr lang="en-US" sz="2400">
                  <a:solidFill>
                    <a:srgbClr val="000000"/>
                  </a:solidFill>
                  <a:latin typeface="Be Vietnam"/>
                </a:rPr>
                <a:t>NUMPY</a:t>
              </a:r>
            </a:p>
          </p:txBody>
        </p:sp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376761" y="402621"/>
              <a:ext cx="659699" cy="659699"/>
            </a:xfrm>
            <a:prstGeom prst="rect">
              <a:avLst/>
            </a:prstGeom>
          </p:spPr>
        </p:pic>
      </p:grpSp>
      <p:grpSp>
        <p:nvGrpSpPr>
          <p:cNvPr id="22" name="Group 22"/>
          <p:cNvGrpSpPr/>
          <p:nvPr/>
        </p:nvGrpSpPr>
        <p:grpSpPr>
          <a:xfrm>
            <a:off x="9435629" y="4467563"/>
            <a:ext cx="7173110" cy="1098705"/>
            <a:chOff x="0" y="0"/>
            <a:chExt cx="9564147" cy="1464940"/>
          </a:xfrm>
        </p:grpSpPr>
        <p:grpSp>
          <p:nvGrpSpPr>
            <p:cNvPr id="23" name="Group 23"/>
            <p:cNvGrpSpPr/>
            <p:nvPr/>
          </p:nvGrpSpPr>
          <p:grpSpPr>
            <a:xfrm>
              <a:off x="0" y="0"/>
              <a:ext cx="9564147" cy="1464940"/>
              <a:chOff x="0" y="0"/>
              <a:chExt cx="12131333" cy="1858156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31750" y="31750"/>
                <a:ext cx="12067833" cy="1794656"/>
              </a:xfrm>
              <a:custGeom>
                <a:avLst/>
                <a:gdLst/>
                <a:ahLst/>
                <a:cxnLst/>
                <a:rect l="l" t="t" r="r" b="b"/>
                <a:pathLst>
                  <a:path w="12067833" h="1794656">
                    <a:moveTo>
                      <a:pt x="11975123" y="1794656"/>
                    </a:moveTo>
                    <a:lnTo>
                      <a:pt x="92710" y="1794656"/>
                    </a:lnTo>
                    <a:cubicBezTo>
                      <a:pt x="41910" y="1794656"/>
                      <a:pt x="0" y="1752746"/>
                      <a:pt x="0" y="1701946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11973853" y="0"/>
                    </a:lnTo>
                    <a:cubicBezTo>
                      <a:pt x="12024653" y="0"/>
                      <a:pt x="12066563" y="41910"/>
                      <a:pt x="12066563" y="92710"/>
                    </a:cubicBezTo>
                    <a:lnTo>
                      <a:pt x="12066563" y="1700676"/>
                    </a:lnTo>
                    <a:cubicBezTo>
                      <a:pt x="12067833" y="1752746"/>
                      <a:pt x="12025923" y="1794656"/>
                      <a:pt x="11975123" y="1794656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25" name="Freeform 25"/>
              <p:cNvSpPr/>
              <p:nvPr/>
            </p:nvSpPr>
            <p:spPr>
              <a:xfrm>
                <a:off x="0" y="0"/>
                <a:ext cx="12131333" cy="1858156"/>
              </a:xfrm>
              <a:custGeom>
                <a:avLst/>
                <a:gdLst/>
                <a:ahLst/>
                <a:cxnLst/>
                <a:rect l="l" t="t" r="r" b="b"/>
                <a:pathLst>
                  <a:path w="12131333" h="1858156">
                    <a:moveTo>
                      <a:pt x="12006873" y="59690"/>
                    </a:moveTo>
                    <a:cubicBezTo>
                      <a:pt x="12042432" y="59690"/>
                      <a:pt x="12071643" y="88900"/>
                      <a:pt x="12071643" y="124460"/>
                    </a:cubicBezTo>
                    <a:lnTo>
                      <a:pt x="12071643" y="1733696"/>
                    </a:lnTo>
                    <a:cubicBezTo>
                      <a:pt x="12071643" y="1769256"/>
                      <a:pt x="12042432" y="1798466"/>
                      <a:pt x="12006873" y="1798466"/>
                    </a:cubicBezTo>
                    <a:lnTo>
                      <a:pt x="124460" y="1798466"/>
                    </a:lnTo>
                    <a:cubicBezTo>
                      <a:pt x="88900" y="1798466"/>
                      <a:pt x="59690" y="1769256"/>
                      <a:pt x="59690" y="1733696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12006873" y="59690"/>
                    </a:lnTo>
                    <a:moveTo>
                      <a:pt x="12006873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1733696"/>
                    </a:lnTo>
                    <a:cubicBezTo>
                      <a:pt x="0" y="1802276"/>
                      <a:pt x="55880" y="1858156"/>
                      <a:pt x="124460" y="1858156"/>
                    </a:cubicBezTo>
                    <a:lnTo>
                      <a:pt x="12006873" y="1858156"/>
                    </a:lnTo>
                    <a:cubicBezTo>
                      <a:pt x="12075453" y="1858156"/>
                      <a:pt x="12131333" y="1802276"/>
                      <a:pt x="12131333" y="1733696"/>
                    </a:cubicBezTo>
                    <a:lnTo>
                      <a:pt x="12131333" y="124460"/>
                    </a:lnTo>
                    <a:cubicBezTo>
                      <a:pt x="12131333" y="55880"/>
                      <a:pt x="12075453" y="0"/>
                      <a:pt x="12006873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id="26" name="TextBox 26"/>
            <p:cNvSpPr txBox="1"/>
            <p:nvPr/>
          </p:nvSpPr>
          <p:spPr>
            <a:xfrm>
              <a:off x="1453345" y="462278"/>
              <a:ext cx="7624695" cy="5086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20"/>
                </a:lnSpc>
              </a:pPr>
              <a:r>
                <a:rPr lang="en-US" sz="2400">
                  <a:solidFill>
                    <a:srgbClr val="000000"/>
                  </a:solidFill>
                  <a:latin typeface="Be Vietnam"/>
                </a:rPr>
                <a:t>FLASK</a:t>
              </a:r>
            </a:p>
          </p:txBody>
        </p:sp>
        <p:pic>
          <p:nvPicPr>
            <p:cNvPr id="27" name="Picture 2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376761" y="402621"/>
              <a:ext cx="659699" cy="659699"/>
            </a:xfrm>
            <a:prstGeom prst="rect">
              <a:avLst/>
            </a:prstGeom>
          </p:spPr>
        </p:pic>
      </p:grpSp>
      <p:grpSp>
        <p:nvGrpSpPr>
          <p:cNvPr id="28" name="Group 28"/>
          <p:cNvGrpSpPr/>
          <p:nvPr/>
        </p:nvGrpSpPr>
        <p:grpSpPr>
          <a:xfrm>
            <a:off x="9435629" y="6330795"/>
            <a:ext cx="7173110" cy="1098705"/>
            <a:chOff x="0" y="0"/>
            <a:chExt cx="9564147" cy="1464940"/>
          </a:xfrm>
        </p:grpSpPr>
        <p:grpSp>
          <p:nvGrpSpPr>
            <p:cNvPr id="29" name="Group 29"/>
            <p:cNvGrpSpPr/>
            <p:nvPr/>
          </p:nvGrpSpPr>
          <p:grpSpPr>
            <a:xfrm>
              <a:off x="0" y="0"/>
              <a:ext cx="9564147" cy="1464940"/>
              <a:chOff x="0" y="0"/>
              <a:chExt cx="12131333" cy="1858156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31750" y="31750"/>
                <a:ext cx="12067833" cy="1794656"/>
              </a:xfrm>
              <a:custGeom>
                <a:avLst/>
                <a:gdLst/>
                <a:ahLst/>
                <a:cxnLst/>
                <a:rect l="l" t="t" r="r" b="b"/>
                <a:pathLst>
                  <a:path w="12067833" h="1794656">
                    <a:moveTo>
                      <a:pt x="11975123" y="1794656"/>
                    </a:moveTo>
                    <a:lnTo>
                      <a:pt x="92710" y="1794656"/>
                    </a:lnTo>
                    <a:cubicBezTo>
                      <a:pt x="41910" y="1794656"/>
                      <a:pt x="0" y="1752746"/>
                      <a:pt x="0" y="1701946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11973853" y="0"/>
                    </a:lnTo>
                    <a:cubicBezTo>
                      <a:pt x="12024653" y="0"/>
                      <a:pt x="12066563" y="41910"/>
                      <a:pt x="12066563" y="92710"/>
                    </a:cubicBezTo>
                    <a:lnTo>
                      <a:pt x="12066563" y="1700676"/>
                    </a:lnTo>
                    <a:cubicBezTo>
                      <a:pt x="12067833" y="1752746"/>
                      <a:pt x="12025923" y="1794656"/>
                      <a:pt x="11975123" y="1794656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31" name="Freeform 31"/>
              <p:cNvSpPr/>
              <p:nvPr/>
            </p:nvSpPr>
            <p:spPr>
              <a:xfrm>
                <a:off x="0" y="0"/>
                <a:ext cx="12131333" cy="1858156"/>
              </a:xfrm>
              <a:custGeom>
                <a:avLst/>
                <a:gdLst/>
                <a:ahLst/>
                <a:cxnLst/>
                <a:rect l="l" t="t" r="r" b="b"/>
                <a:pathLst>
                  <a:path w="12131333" h="1858156">
                    <a:moveTo>
                      <a:pt x="12006873" y="59690"/>
                    </a:moveTo>
                    <a:cubicBezTo>
                      <a:pt x="12042432" y="59690"/>
                      <a:pt x="12071643" y="88900"/>
                      <a:pt x="12071643" y="124460"/>
                    </a:cubicBezTo>
                    <a:lnTo>
                      <a:pt x="12071643" y="1733696"/>
                    </a:lnTo>
                    <a:cubicBezTo>
                      <a:pt x="12071643" y="1769256"/>
                      <a:pt x="12042432" y="1798466"/>
                      <a:pt x="12006873" y="1798466"/>
                    </a:cubicBezTo>
                    <a:lnTo>
                      <a:pt x="124460" y="1798466"/>
                    </a:lnTo>
                    <a:cubicBezTo>
                      <a:pt x="88900" y="1798466"/>
                      <a:pt x="59690" y="1769256"/>
                      <a:pt x="59690" y="1733696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12006873" y="59690"/>
                    </a:lnTo>
                    <a:moveTo>
                      <a:pt x="12006873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1733696"/>
                    </a:lnTo>
                    <a:cubicBezTo>
                      <a:pt x="0" y="1802276"/>
                      <a:pt x="55880" y="1858156"/>
                      <a:pt x="124460" y="1858156"/>
                    </a:cubicBezTo>
                    <a:lnTo>
                      <a:pt x="12006873" y="1858156"/>
                    </a:lnTo>
                    <a:cubicBezTo>
                      <a:pt x="12075453" y="1858156"/>
                      <a:pt x="12131333" y="1802276"/>
                      <a:pt x="12131333" y="1733696"/>
                    </a:cubicBezTo>
                    <a:lnTo>
                      <a:pt x="12131333" y="124460"/>
                    </a:lnTo>
                    <a:cubicBezTo>
                      <a:pt x="12131333" y="55880"/>
                      <a:pt x="12075453" y="0"/>
                      <a:pt x="12006873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id="32" name="TextBox 32"/>
            <p:cNvSpPr txBox="1"/>
            <p:nvPr/>
          </p:nvSpPr>
          <p:spPr>
            <a:xfrm>
              <a:off x="1453345" y="462278"/>
              <a:ext cx="7624695" cy="5086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20"/>
                </a:lnSpc>
              </a:pPr>
              <a:r>
                <a:rPr lang="en-US" sz="2400">
                  <a:solidFill>
                    <a:srgbClr val="000000"/>
                  </a:solidFill>
                  <a:latin typeface="Be Vietnam"/>
                </a:rPr>
                <a:t>WTForms</a:t>
              </a:r>
            </a:p>
          </p:txBody>
        </p:sp>
        <p:pic>
          <p:nvPicPr>
            <p:cNvPr id="33" name="Picture 3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376761" y="402621"/>
              <a:ext cx="659699" cy="659699"/>
            </a:xfrm>
            <a:prstGeom prst="rect">
              <a:avLst/>
            </a:prstGeom>
          </p:spPr>
        </p:pic>
      </p:grpSp>
      <p:pic>
        <p:nvPicPr>
          <p:cNvPr id="34" name="Picture 34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5435366" y="880750"/>
            <a:ext cx="894150" cy="894150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7"/>
          <a:srcRect b="238"/>
          <a:stretch>
            <a:fillRect/>
          </a:stretch>
        </p:blipFill>
        <p:spPr>
          <a:xfrm>
            <a:off x="15576482" y="2689943"/>
            <a:ext cx="894150" cy="892013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4400099" y="4611436"/>
            <a:ext cx="2070534" cy="810959"/>
          </a:xfrm>
          <a:prstGeom prst="rect">
            <a:avLst/>
          </a:prstGeom>
        </p:spPr>
      </p:pic>
      <p:pic>
        <p:nvPicPr>
          <p:cNvPr id="37" name="Picture 37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3655265" y="6601839"/>
            <a:ext cx="2953474" cy="556616"/>
          </a:xfrm>
          <a:prstGeom prst="rect">
            <a:avLst/>
          </a:prstGeom>
        </p:spPr>
      </p:pic>
      <p:grpSp>
        <p:nvGrpSpPr>
          <p:cNvPr id="38" name="Group 38"/>
          <p:cNvGrpSpPr/>
          <p:nvPr/>
        </p:nvGrpSpPr>
        <p:grpSpPr>
          <a:xfrm>
            <a:off x="2339762" y="2731709"/>
            <a:ext cx="5475459" cy="3938550"/>
            <a:chOff x="0" y="0"/>
            <a:chExt cx="7300612" cy="5251400"/>
          </a:xfrm>
        </p:grpSpPr>
        <p:sp>
          <p:nvSpPr>
            <p:cNvPr id="39" name="TextBox 39"/>
            <p:cNvSpPr txBox="1"/>
            <p:nvPr/>
          </p:nvSpPr>
          <p:spPr>
            <a:xfrm>
              <a:off x="0" y="0"/>
              <a:ext cx="7300612" cy="3314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599"/>
                </a:lnSpc>
              </a:pPr>
              <a:r>
                <a:rPr lang="en-US" sz="5499">
                  <a:solidFill>
                    <a:srgbClr val="000000"/>
                  </a:solidFill>
                  <a:latin typeface="Space Mono Bold"/>
                </a:rPr>
                <a:t>Herramientas y librerias utilizadas</a:t>
              </a:r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0" y="3819052"/>
              <a:ext cx="6693800" cy="13468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095"/>
                </a:lnSpc>
              </a:pPr>
              <a:r>
                <a:rPr lang="en-US" sz="3150">
                  <a:solidFill>
                    <a:srgbClr val="000000"/>
                  </a:solidFill>
                  <a:latin typeface="Be Vietnam"/>
                </a:rPr>
                <a:t>Para la solución y la interfaz</a:t>
              </a:r>
            </a:p>
          </p:txBody>
        </p:sp>
      </p:grpSp>
      <p:grpSp>
        <p:nvGrpSpPr>
          <p:cNvPr id="47" name="Group 28">
            <a:extLst>
              <a:ext uri="{FF2B5EF4-FFF2-40B4-BE49-F238E27FC236}">
                <a16:creationId xmlns:a16="http://schemas.microsoft.com/office/drawing/2014/main" id="{A0E4D1C4-DB4E-49EB-849D-6273162605CA}"/>
              </a:ext>
            </a:extLst>
          </p:cNvPr>
          <p:cNvGrpSpPr/>
          <p:nvPr/>
        </p:nvGrpSpPr>
        <p:grpSpPr>
          <a:xfrm>
            <a:off x="9432519" y="8222178"/>
            <a:ext cx="7173110" cy="1098705"/>
            <a:chOff x="0" y="0"/>
            <a:chExt cx="9564147" cy="1464940"/>
          </a:xfrm>
        </p:grpSpPr>
        <p:grpSp>
          <p:nvGrpSpPr>
            <p:cNvPr id="48" name="Group 29">
              <a:extLst>
                <a:ext uri="{FF2B5EF4-FFF2-40B4-BE49-F238E27FC236}">
                  <a16:creationId xmlns:a16="http://schemas.microsoft.com/office/drawing/2014/main" id="{81911A32-AAF7-426C-B24E-B4727F751A09}"/>
                </a:ext>
              </a:extLst>
            </p:cNvPr>
            <p:cNvGrpSpPr/>
            <p:nvPr/>
          </p:nvGrpSpPr>
          <p:grpSpPr>
            <a:xfrm>
              <a:off x="0" y="0"/>
              <a:ext cx="9564147" cy="1464940"/>
              <a:chOff x="0" y="0"/>
              <a:chExt cx="12131333" cy="1858156"/>
            </a:xfrm>
          </p:grpSpPr>
          <p:sp>
            <p:nvSpPr>
              <p:cNvPr id="51" name="Freeform 30">
                <a:extLst>
                  <a:ext uri="{FF2B5EF4-FFF2-40B4-BE49-F238E27FC236}">
                    <a16:creationId xmlns:a16="http://schemas.microsoft.com/office/drawing/2014/main" id="{01D280EA-4717-4872-8395-7C7F6B5392C7}"/>
                  </a:ext>
                </a:extLst>
              </p:cNvPr>
              <p:cNvSpPr/>
              <p:nvPr/>
            </p:nvSpPr>
            <p:spPr>
              <a:xfrm>
                <a:off x="31750" y="31750"/>
                <a:ext cx="12067833" cy="1794656"/>
              </a:xfrm>
              <a:custGeom>
                <a:avLst/>
                <a:gdLst/>
                <a:ahLst/>
                <a:cxnLst/>
                <a:rect l="l" t="t" r="r" b="b"/>
                <a:pathLst>
                  <a:path w="12067833" h="1794656">
                    <a:moveTo>
                      <a:pt x="11975123" y="1794656"/>
                    </a:moveTo>
                    <a:lnTo>
                      <a:pt x="92710" y="1794656"/>
                    </a:lnTo>
                    <a:cubicBezTo>
                      <a:pt x="41910" y="1794656"/>
                      <a:pt x="0" y="1752746"/>
                      <a:pt x="0" y="1701946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11973853" y="0"/>
                    </a:lnTo>
                    <a:cubicBezTo>
                      <a:pt x="12024653" y="0"/>
                      <a:pt x="12066563" y="41910"/>
                      <a:pt x="12066563" y="92710"/>
                    </a:cubicBezTo>
                    <a:lnTo>
                      <a:pt x="12066563" y="1700676"/>
                    </a:lnTo>
                    <a:cubicBezTo>
                      <a:pt x="12067833" y="1752746"/>
                      <a:pt x="12025923" y="1794656"/>
                      <a:pt x="11975123" y="1794656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52" name="Freeform 31">
                <a:extLst>
                  <a:ext uri="{FF2B5EF4-FFF2-40B4-BE49-F238E27FC236}">
                    <a16:creationId xmlns:a16="http://schemas.microsoft.com/office/drawing/2014/main" id="{F29CD639-1A9D-4FC9-BFE5-2C3073D4C5D7}"/>
                  </a:ext>
                </a:extLst>
              </p:cNvPr>
              <p:cNvSpPr/>
              <p:nvPr/>
            </p:nvSpPr>
            <p:spPr>
              <a:xfrm>
                <a:off x="0" y="0"/>
                <a:ext cx="12131333" cy="1858156"/>
              </a:xfrm>
              <a:custGeom>
                <a:avLst/>
                <a:gdLst/>
                <a:ahLst/>
                <a:cxnLst/>
                <a:rect l="l" t="t" r="r" b="b"/>
                <a:pathLst>
                  <a:path w="12131333" h="1858156">
                    <a:moveTo>
                      <a:pt x="12006873" y="59690"/>
                    </a:moveTo>
                    <a:cubicBezTo>
                      <a:pt x="12042432" y="59690"/>
                      <a:pt x="12071643" y="88900"/>
                      <a:pt x="12071643" y="124460"/>
                    </a:cubicBezTo>
                    <a:lnTo>
                      <a:pt x="12071643" y="1733696"/>
                    </a:lnTo>
                    <a:cubicBezTo>
                      <a:pt x="12071643" y="1769256"/>
                      <a:pt x="12042432" y="1798466"/>
                      <a:pt x="12006873" y="1798466"/>
                    </a:cubicBezTo>
                    <a:lnTo>
                      <a:pt x="124460" y="1798466"/>
                    </a:lnTo>
                    <a:cubicBezTo>
                      <a:pt x="88900" y="1798466"/>
                      <a:pt x="59690" y="1769256"/>
                      <a:pt x="59690" y="1733696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12006873" y="59690"/>
                    </a:lnTo>
                    <a:moveTo>
                      <a:pt x="12006873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1733696"/>
                    </a:lnTo>
                    <a:cubicBezTo>
                      <a:pt x="0" y="1802276"/>
                      <a:pt x="55880" y="1858156"/>
                      <a:pt x="124460" y="1858156"/>
                    </a:cubicBezTo>
                    <a:lnTo>
                      <a:pt x="12006873" y="1858156"/>
                    </a:lnTo>
                    <a:cubicBezTo>
                      <a:pt x="12075453" y="1858156"/>
                      <a:pt x="12131333" y="1802276"/>
                      <a:pt x="12131333" y="1733696"/>
                    </a:cubicBezTo>
                    <a:lnTo>
                      <a:pt x="12131333" y="124460"/>
                    </a:lnTo>
                    <a:cubicBezTo>
                      <a:pt x="12131333" y="55880"/>
                      <a:pt x="12075453" y="0"/>
                      <a:pt x="12006873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id="49" name="TextBox 32">
              <a:extLst>
                <a:ext uri="{FF2B5EF4-FFF2-40B4-BE49-F238E27FC236}">
                  <a16:creationId xmlns:a16="http://schemas.microsoft.com/office/drawing/2014/main" id="{6D6430F1-5805-40F9-9AC2-EF36DF13D77E}"/>
                </a:ext>
              </a:extLst>
            </p:cNvPr>
            <p:cNvSpPr txBox="1"/>
            <p:nvPr/>
          </p:nvSpPr>
          <p:spPr>
            <a:xfrm>
              <a:off x="1453345" y="462279"/>
              <a:ext cx="7624695" cy="4868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20"/>
                </a:lnSpc>
              </a:pPr>
              <a:r>
                <a:rPr lang="en-US" sz="2400" dirty="0">
                  <a:solidFill>
                    <a:srgbClr val="000000"/>
                  </a:solidFill>
                  <a:latin typeface="Be Vietnam"/>
                </a:rPr>
                <a:t>Bootstrap</a:t>
              </a:r>
            </a:p>
          </p:txBody>
        </p:sp>
        <p:pic>
          <p:nvPicPr>
            <p:cNvPr id="50" name="Picture 33">
              <a:extLst>
                <a:ext uri="{FF2B5EF4-FFF2-40B4-BE49-F238E27FC236}">
                  <a16:creationId xmlns:a16="http://schemas.microsoft.com/office/drawing/2014/main" id="{D3A21975-C049-4AE9-9DBB-F7D95CCA129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376761" y="402621"/>
              <a:ext cx="659699" cy="659699"/>
            </a:xfrm>
            <a:prstGeom prst="rect">
              <a:avLst/>
            </a:prstGeom>
          </p:spPr>
        </p:pic>
      </p:grpSp>
      <p:pic>
        <p:nvPicPr>
          <p:cNvPr id="1026" name="Picture 2" descr="Bootstrap 4. ¿Vale la pena actualizar? « SEOCOM">
            <a:extLst>
              <a:ext uri="{FF2B5EF4-FFF2-40B4-BE49-F238E27FC236}">
                <a16:creationId xmlns:a16="http://schemas.microsoft.com/office/drawing/2014/main" id="{220B00C9-E204-4A44-BB53-8043E190FF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71443" y="8343900"/>
            <a:ext cx="972970" cy="817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973925" y="7751421"/>
            <a:ext cx="7574892" cy="3401815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-860360" y="-1175986"/>
            <a:ext cx="6090180" cy="6090180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04A98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278489" y="3487157"/>
            <a:ext cx="17731022" cy="6176668"/>
            <a:chOff x="0" y="0"/>
            <a:chExt cx="23641363" cy="8235558"/>
          </a:xfrm>
        </p:grpSpPr>
        <p:grpSp>
          <p:nvGrpSpPr>
            <p:cNvPr id="6" name="Group 6"/>
            <p:cNvGrpSpPr>
              <a:grpSpLocks noChangeAspect="1"/>
            </p:cNvGrpSpPr>
            <p:nvPr/>
          </p:nvGrpSpPr>
          <p:grpSpPr>
            <a:xfrm>
              <a:off x="698125" y="542680"/>
              <a:ext cx="22943238" cy="7692877"/>
              <a:chOff x="0" y="0"/>
              <a:chExt cx="18938240" cy="635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27940" y="27940"/>
                <a:ext cx="18882360" cy="918210"/>
              </a:xfrm>
              <a:custGeom>
                <a:avLst/>
                <a:gdLst/>
                <a:ahLst/>
                <a:cxnLst/>
                <a:rect l="l" t="t" r="r" b="b"/>
                <a:pathLst>
                  <a:path w="18882360" h="918210">
                    <a:moveTo>
                      <a:pt x="18882360" y="918210"/>
                    </a:moveTo>
                    <a:lnTo>
                      <a:pt x="12447270" y="918210"/>
                    </a:lnTo>
                    <a:moveTo>
                      <a:pt x="12447270" y="918210"/>
                    </a:moveTo>
                    <a:lnTo>
                      <a:pt x="0" y="918210"/>
                    </a:lnTo>
                    <a:lnTo>
                      <a:pt x="0" y="445770"/>
                    </a:lnTo>
                    <a:cubicBezTo>
                      <a:pt x="0" y="200660"/>
                      <a:pt x="199390" y="0"/>
                      <a:pt x="445770" y="0"/>
                    </a:cubicBezTo>
                    <a:lnTo>
                      <a:pt x="18437860" y="0"/>
                    </a:lnTo>
                    <a:cubicBezTo>
                      <a:pt x="18682971" y="0"/>
                      <a:pt x="18882360" y="199390"/>
                      <a:pt x="18882360" y="445770"/>
                    </a:cubicBezTo>
                    <a:lnTo>
                      <a:pt x="18882360" y="918210"/>
                    </a:lnTo>
                  </a:path>
                </a:pathLst>
              </a:custGeom>
              <a:solidFill>
                <a:srgbClr val="F4F4F4"/>
              </a:solidFill>
            </p:spPr>
          </p:sp>
          <p:sp>
            <p:nvSpPr>
              <p:cNvPr id="8" name="Freeform 8"/>
              <p:cNvSpPr/>
              <p:nvPr/>
            </p:nvSpPr>
            <p:spPr>
              <a:xfrm>
                <a:off x="27940" y="944880"/>
                <a:ext cx="18882360" cy="5377180"/>
              </a:xfrm>
              <a:custGeom>
                <a:avLst/>
                <a:gdLst/>
                <a:ahLst/>
                <a:cxnLst/>
                <a:rect l="l" t="t" r="r" b="b"/>
                <a:pathLst>
                  <a:path w="18882360" h="5377180">
                    <a:moveTo>
                      <a:pt x="9331960" y="0"/>
                    </a:moveTo>
                    <a:lnTo>
                      <a:pt x="18882360" y="0"/>
                    </a:lnTo>
                    <a:lnTo>
                      <a:pt x="18882360" y="4931410"/>
                    </a:lnTo>
                    <a:cubicBezTo>
                      <a:pt x="18882360" y="5176520"/>
                      <a:pt x="18682971" y="5377180"/>
                      <a:pt x="18436590" y="5377180"/>
                    </a:cubicBezTo>
                    <a:lnTo>
                      <a:pt x="445770" y="5377180"/>
                    </a:lnTo>
                    <a:cubicBezTo>
                      <a:pt x="200660" y="5377180"/>
                      <a:pt x="0" y="5177790"/>
                      <a:pt x="0" y="4931410"/>
                    </a:cubicBezTo>
                    <a:lnTo>
                      <a:pt x="0" y="0"/>
                    </a:lnTo>
                    <a:lnTo>
                      <a:pt x="9014460" y="0"/>
                    </a:lnTo>
                    <a:moveTo>
                      <a:pt x="9014460" y="0"/>
                    </a:moveTo>
                    <a:lnTo>
                      <a:pt x="9331960" y="0"/>
                    </a:lnTo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9" name="Freeform 9"/>
              <p:cNvSpPr/>
              <p:nvPr/>
            </p:nvSpPr>
            <p:spPr>
              <a:xfrm>
                <a:off x="499110" y="299720"/>
                <a:ext cx="1515110" cy="368300"/>
              </a:xfrm>
              <a:custGeom>
                <a:avLst/>
                <a:gdLst/>
                <a:ahLst/>
                <a:cxnLst/>
                <a:rect l="l" t="t" r="r" b="b"/>
                <a:pathLst>
                  <a:path w="1515110" h="368300">
                    <a:moveTo>
                      <a:pt x="184150" y="0"/>
                    </a:moveTo>
                    <a:cubicBezTo>
                      <a:pt x="82550" y="0"/>
                      <a:pt x="0" y="82550"/>
                      <a:pt x="0" y="184150"/>
                    </a:cubicBezTo>
                    <a:cubicBezTo>
                      <a:pt x="0" y="285750"/>
                      <a:pt x="82550" y="368300"/>
                      <a:pt x="184150" y="368300"/>
                    </a:cubicBezTo>
                    <a:cubicBezTo>
                      <a:pt x="285750" y="368300"/>
                      <a:pt x="368300" y="285750"/>
                      <a:pt x="368300" y="184150"/>
                    </a:cubicBezTo>
                    <a:cubicBezTo>
                      <a:pt x="368300" y="82550"/>
                      <a:pt x="285750" y="0"/>
                      <a:pt x="184150" y="0"/>
                    </a:cubicBezTo>
                    <a:close/>
                    <a:moveTo>
                      <a:pt x="756920" y="0"/>
                    </a:moveTo>
                    <a:cubicBezTo>
                      <a:pt x="655320" y="0"/>
                      <a:pt x="572770" y="82550"/>
                      <a:pt x="572770" y="184150"/>
                    </a:cubicBezTo>
                    <a:cubicBezTo>
                      <a:pt x="572770" y="285750"/>
                      <a:pt x="655320" y="368300"/>
                      <a:pt x="756920" y="368300"/>
                    </a:cubicBezTo>
                    <a:cubicBezTo>
                      <a:pt x="858520" y="368300"/>
                      <a:pt x="941070" y="285750"/>
                      <a:pt x="941070" y="184150"/>
                    </a:cubicBezTo>
                    <a:cubicBezTo>
                      <a:pt x="941070" y="82550"/>
                      <a:pt x="858520" y="0"/>
                      <a:pt x="756920" y="0"/>
                    </a:cubicBezTo>
                    <a:close/>
                    <a:moveTo>
                      <a:pt x="1330960" y="0"/>
                    </a:moveTo>
                    <a:cubicBezTo>
                      <a:pt x="1229360" y="0"/>
                      <a:pt x="1146810" y="82550"/>
                      <a:pt x="1146810" y="184150"/>
                    </a:cubicBezTo>
                    <a:cubicBezTo>
                      <a:pt x="1146810" y="285750"/>
                      <a:pt x="1229360" y="368300"/>
                      <a:pt x="1330960" y="368300"/>
                    </a:cubicBezTo>
                    <a:cubicBezTo>
                      <a:pt x="1432560" y="368300"/>
                      <a:pt x="1515110" y="285750"/>
                      <a:pt x="1515110" y="184150"/>
                    </a:cubicBezTo>
                    <a:cubicBezTo>
                      <a:pt x="1515110" y="82550"/>
                      <a:pt x="1432560" y="0"/>
                      <a:pt x="133096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0" name="Freeform 10"/>
              <p:cNvSpPr/>
              <p:nvPr/>
            </p:nvSpPr>
            <p:spPr>
              <a:xfrm>
                <a:off x="0" y="0"/>
                <a:ext cx="18939511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18939511" h="6350000">
                    <a:moveTo>
                      <a:pt x="18464530" y="0"/>
                    </a:moveTo>
                    <a:lnTo>
                      <a:pt x="473710" y="0"/>
                    </a:lnTo>
                    <a:cubicBezTo>
                      <a:pt x="212090" y="0"/>
                      <a:pt x="0" y="212090"/>
                      <a:pt x="0" y="473710"/>
                    </a:cubicBezTo>
                    <a:lnTo>
                      <a:pt x="0" y="946150"/>
                    </a:lnTo>
                    <a:lnTo>
                      <a:pt x="0" y="5877560"/>
                    </a:lnTo>
                    <a:cubicBezTo>
                      <a:pt x="0" y="6137910"/>
                      <a:pt x="212090" y="6350000"/>
                      <a:pt x="473710" y="6350000"/>
                    </a:cubicBezTo>
                    <a:lnTo>
                      <a:pt x="18465800" y="6350000"/>
                    </a:lnTo>
                    <a:cubicBezTo>
                      <a:pt x="18727420" y="6350000"/>
                      <a:pt x="18939511" y="6137910"/>
                      <a:pt x="18939511" y="5876290"/>
                    </a:cubicBezTo>
                    <a:lnTo>
                      <a:pt x="18939511" y="944880"/>
                    </a:lnTo>
                    <a:lnTo>
                      <a:pt x="18939511" y="473710"/>
                    </a:lnTo>
                    <a:cubicBezTo>
                      <a:pt x="18938239" y="212090"/>
                      <a:pt x="18726150" y="0"/>
                      <a:pt x="18464530" y="0"/>
                    </a:cubicBezTo>
                    <a:close/>
                    <a:moveTo>
                      <a:pt x="55880" y="473710"/>
                    </a:moveTo>
                    <a:cubicBezTo>
                      <a:pt x="55880" y="243840"/>
                      <a:pt x="242570" y="55880"/>
                      <a:pt x="473710" y="55880"/>
                    </a:cubicBezTo>
                    <a:lnTo>
                      <a:pt x="18465800" y="55880"/>
                    </a:lnTo>
                    <a:cubicBezTo>
                      <a:pt x="18695670" y="55880"/>
                      <a:pt x="18883630" y="242570"/>
                      <a:pt x="18883630" y="473710"/>
                    </a:cubicBezTo>
                    <a:lnTo>
                      <a:pt x="18883630" y="918210"/>
                    </a:lnTo>
                    <a:lnTo>
                      <a:pt x="55880" y="918210"/>
                    </a:lnTo>
                    <a:lnTo>
                      <a:pt x="55880" y="473710"/>
                    </a:lnTo>
                    <a:close/>
                    <a:moveTo>
                      <a:pt x="18464530" y="6294120"/>
                    </a:moveTo>
                    <a:lnTo>
                      <a:pt x="473710" y="6294120"/>
                    </a:lnTo>
                    <a:cubicBezTo>
                      <a:pt x="243840" y="6294120"/>
                      <a:pt x="55880" y="6107430"/>
                      <a:pt x="55880" y="5876290"/>
                    </a:cubicBezTo>
                    <a:lnTo>
                      <a:pt x="55880" y="972820"/>
                    </a:lnTo>
                    <a:lnTo>
                      <a:pt x="18882361" y="972820"/>
                    </a:lnTo>
                    <a:lnTo>
                      <a:pt x="18882361" y="5876290"/>
                    </a:lnTo>
                    <a:cubicBezTo>
                      <a:pt x="18882361" y="6107430"/>
                      <a:pt x="18695670" y="6294120"/>
                      <a:pt x="18464530" y="6294120"/>
                    </a:cubicBezTo>
                    <a:close/>
                    <a:moveTo>
                      <a:pt x="683260" y="273050"/>
                    </a:moveTo>
                    <a:cubicBezTo>
                      <a:pt x="566420" y="273050"/>
                      <a:pt x="471170" y="368300"/>
                      <a:pt x="471170" y="485140"/>
                    </a:cubicBezTo>
                    <a:cubicBezTo>
                      <a:pt x="471170" y="601980"/>
                      <a:pt x="566420" y="697230"/>
                      <a:pt x="683260" y="697230"/>
                    </a:cubicBezTo>
                    <a:cubicBezTo>
                      <a:pt x="800100" y="697230"/>
                      <a:pt x="895350" y="601980"/>
                      <a:pt x="895350" y="485140"/>
                    </a:cubicBezTo>
                    <a:cubicBezTo>
                      <a:pt x="895350" y="368300"/>
                      <a:pt x="800100" y="273050"/>
                      <a:pt x="683260" y="273050"/>
                    </a:cubicBezTo>
                    <a:close/>
                    <a:moveTo>
                      <a:pt x="683260" y="641350"/>
                    </a:moveTo>
                    <a:cubicBezTo>
                      <a:pt x="596900" y="641350"/>
                      <a:pt x="527050" y="571500"/>
                      <a:pt x="527050" y="485140"/>
                    </a:cubicBezTo>
                    <a:cubicBezTo>
                      <a:pt x="527050" y="398780"/>
                      <a:pt x="596900" y="328930"/>
                      <a:pt x="683260" y="328930"/>
                    </a:cubicBezTo>
                    <a:cubicBezTo>
                      <a:pt x="769620" y="328930"/>
                      <a:pt x="839470" y="398780"/>
                      <a:pt x="839470" y="485140"/>
                    </a:cubicBezTo>
                    <a:cubicBezTo>
                      <a:pt x="839470" y="571500"/>
                      <a:pt x="769620" y="641350"/>
                      <a:pt x="683260" y="641350"/>
                    </a:cubicBezTo>
                    <a:close/>
                    <a:moveTo>
                      <a:pt x="1256030" y="273050"/>
                    </a:moveTo>
                    <a:cubicBezTo>
                      <a:pt x="1139190" y="273050"/>
                      <a:pt x="1043940" y="368300"/>
                      <a:pt x="1043940" y="485140"/>
                    </a:cubicBezTo>
                    <a:cubicBezTo>
                      <a:pt x="1043940" y="601980"/>
                      <a:pt x="1139190" y="697230"/>
                      <a:pt x="1256030" y="697230"/>
                    </a:cubicBezTo>
                    <a:cubicBezTo>
                      <a:pt x="1372870" y="697230"/>
                      <a:pt x="1468120" y="601980"/>
                      <a:pt x="1468120" y="485140"/>
                    </a:cubicBezTo>
                    <a:cubicBezTo>
                      <a:pt x="1468120" y="368300"/>
                      <a:pt x="1372870" y="273050"/>
                      <a:pt x="1256030" y="273050"/>
                    </a:cubicBezTo>
                    <a:close/>
                    <a:moveTo>
                      <a:pt x="1256030" y="641350"/>
                    </a:moveTo>
                    <a:cubicBezTo>
                      <a:pt x="1169670" y="641350"/>
                      <a:pt x="1099820" y="571500"/>
                      <a:pt x="1099820" y="485140"/>
                    </a:cubicBezTo>
                    <a:cubicBezTo>
                      <a:pt x="1099820" y="398780"/>
                      <a:pt x="1169670" y="328930"/>
                      <a:pt x="1256030" y="328930"/>
                    </a:cubicBezTo>
                    <a:cubicBezTo>
                      <a:pt x="1342390" y="328930"/>
                      <a:pt x="1412240" y="398780"/>
                      <a:pt x="1412240" y="485140"/>
                    </a:cubicBezTo>
                    <a:cubicBezTo>
                      <a:pt x="1412240" y="571500"/>
                      <a:pt x="1342390" y="641350"/>
                      <a:pt x="1256030" y="641350"/>
                    </a:cubicBezTo>
                    <a:close/>
                    <a:moveTo>
                      <a:pt x="1830070" y="273050"/>
                    </a:moveTo>
                    <a:cubicBezTo>
                      <a:pt x="1713230" y="273050"/>
                      <a:pt x="1617980" y="368300"/>
                      <a:pt x="1617980" y="485140"/>
                    </a:cubicBezTo>
                    <a:cubicBezTo>
                      <a:pt x="1617980" y="601980"/>
                      <a:pt x="1713230" y="697230"/>
                      <a:pt x="1830070" y="697230"/>
                    </a:cubicBezTo>
                    <a:cubicBezTo>
                      <a:pt x="1946910" y="697230"/>
                      <a:pt x="2042160" y="601980"/>
                      <a:pt x="2042160" y="485140"/>
                    </a:cubicBezTo>
                    <a:cubicBezTo>
                      <a:pt x="2042160" y="368300"/>
                      <a:pt x="1946910" y="273050"/>
                      <a:pt x="1830070" y="273050"/>
                    </a:cubicBezTo>
                    <a:close/>
                    <a:moveTo>
                      <a:pt x="1830070" y="641350"/>
                    </a:moveTo>
                    <a:cubicBezTo>
                      <a:pt x="1743710" y="641350"/>
                      <a:pt x="1673860" y="571500"/>
                      <a:pt x="1673860" y="485140"/>
                    </a:cubicBezTo>
                    <a:cubicBezTo>
                      <a:pt x="1673860" y="398780"/>
                      <a:pt x="1743710" y="328930"/>
                      <a:pt x="1830070" y="328930"/>
                    </a:cubicBezTo>
                    <a:cubicBezTo>
                      <a:pt x="1916430" y="328930"/>
                      <a:pt x="1986280" y="398780"/>
                      <a:pt x="1986280" y="485140"/>
                    </a:cubicBezTo>
                    <a:cubicBezTo>
                      <a:pt x="1986280" y="571500"/>
                      <a:pt x="1915160" y="641350"/>
                      <a:pt x="1830070" y="641350"/>
                    </a:cubicBezTo>
                    <a:close/>
                    <a:moveTo>
                      <a:pt x="18502630" y="488950"/>
                    </a:moveTo>
                    <a:cubicBezTo>
                      <a:pt x="18502630" y="504190"/>
                      <a:pt x="18489930" y="516890"/>
                      <a:pt x="18474691" y="516890"/>
                    </a:cubicBezTo>
                    <a:lnTo>
                      <a:pt x="18474691" y="516890"/>
                    </a:lnTo>
                    <a:lnTo>
                      <a:pt x="18318480" y="515620"/>
                    </a:lnTo>
                    <a:lnTo>
                      <a:pt x="18318480" y="670560"/>
                    </a:lnTo>
                    <a:cubicBezTo>
                      <a:pt x="18318480" y="685800"/>
                      <a:pt x="18305780" y="698500"/>
                      <a:pt x="18290541" y="698500"/>
                    </a:cubicBezTo>
                    <a:cubicBezTo>
                      <a:pt x="18275302" y="698500"/>
                      <a:pt x="18262602" y="685800"/>
                      <a:pt x="18262602" y="670560"/>
                    </a:cubicBezTo>
                    <a:lnTo>
                      <a:pt x="18262602" y="515620"/>
                    </a:lnTo>
                    <a:lnTo>
                      <a:pt x="18106391" y="514350"/>
                    </a:lnTo>
                    <a:cubicBezTo>
                      <a:pt x="18091152" y="514350"/>
                      <a:pt x="18078452" y="501650"/>
                      <a:pt x="18078452" y="486410"/>
                    </a:cubicBezTo>
                    <a:cubicBezTo>
                      <a:pt x="18078452" y="471170"/>
                      <a:pt x="18091152" y="458470"/>
                      <a:pt x="18106391" y="458470"/>
                    </a:cubicBezTo>
                    <a:lnTo>
                      <a:pt x="18106391" y="458470"/>
                    </a:lnTo>
                    <a:lnTo>
                      <a:pt x="18262602" y="459740"/>
                    </a:lnTo>
                    <a:lnTo>
                      <a:pt x="18262602" y="302260"/>
                    </a:lnTo>
                    <a:cubicBezTo>
                      <a:pt x="18262602" y="287020"/>
                      <a:pt x="18275302" y="274320"/>
                      <a:pt x="18290541" y="274320"/>
                    </a:cubicBezTo>
                    <a:cubicBezTo>
                      <a:pt x="18305780" y="274320"/>
                      <a:pt x="18318480" y="287020"/>
                      <a:pt x="18318480" y="302260"/>
                    </a:cubicBezTo>
                    <a:lnTo>
                      <a:pt x="18318480" y="459740"/>
                    </a:lnTo>
                    <a:lnTo>
                      <a:pt x="18474691" y="461010"/>
                    </a:lnTo>
                    <a:cubicBezTo>
                      <a:pt x="18491200" y="461010"/>
                      <a:pt x="18502630" y="473710"/>
                      <a:pt x="18502630" y="48895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0" y="0"/>
              <a:ext cx="22943238" cy="7692877"/>
              <a:chOff x="0" y="0"/>
              <a:chExt cx="1893824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27940" y="27940"/>
                <a:ext cx="18882360" cy="918210"/>
              </a:xfrm>
              <a:custGeom>
                <a:avLst/>
                <a:gdLst/>
                <a:ahLst/>
                <a:cxnLst/>
                <a:rect l="l" t="t" r="r" b="b"/>
                <a:pathLst>
                  <a:path w="18882360" h="918210">
                    <a:moveTo>
                      <a:pt x="18882360" y="918210"/>
                    </a:moveTo>
                    <a:lnTo>
                      <a:pt x="12447270" y="918210"/>
                    </a:lnTo>
                    <a:moveTo>
                      <a:pt x="12447270" y="918210"/>
                    </a:moveTo>
                    <a:lnTo>
                      <a:pt x="0" y="918210"/>
                    </a:lnTo>
                    <a:lnTo>
                      <a:pt x="0" y="445770"/>
                    </a:lnTo>
                    <a:cubicBezTo>
                      <a:pt x="0" y="200660"/>
                      <a:pt x="199390" y="0"/>
                      <a:pt x="445770" y="0"/>
                    </a:cubicBezTo>
                    <a:lnTo>
                      <a:pt x="18437860" y="0"/>
                    </a:lnTo>
                    <a:cubicBezTo>
                      <a:pt x="18682971" y="0"/>
                      <a:pt x="18882360" y="199390"/>
                      <a:pt x="18882360" y="445770"/>
                    </a:cubicBezTo>
                    <a:lnTo>
                      <a:pt x="18882360" y="918210"/>
                    </a:lnTo>
                  </a:path>
                </a:pathLst>
              </a:custGeom>
              <a:solidFill>
                <a:srgbClr val="F4F4F4"/>
              </a:solidFill>
            </p:spPr>
          </p:sp>
          <p:sp>
            <p:nvSpPr>
              <p:cNvPr id="13" name="Freeform 13"/>
              <p:cNvSpPr/>
              <p:nvPr/>
            </p:nvSpPr>
            <p:spPr>
              <a:xfrm>
                <a:off x="27940" y="944880"/>
                <a:ext cx="18882360" cy="5377180"/>
              </a:xfrm>
              <a:custGeom>
                <a:avLst/>
                <a:gdLst/>
                <a:ahLst/>
                <a:cxnLst/>
                <a:rect l="l" t="t" r="r" b="b"/>
                <a:pathLst>
                  <a:path w="18882360" h="5377180">
                    <a:moveTo>
                      <a:pt x="9331960" y="0"/>
                    </a:moveTo>
                    <a:lnTo>
                      <a:pt x="18882360" y="0"/>
                    </a:lnTo>
                    <a:lnTo>
                      <a:pt x="18882360" y="4931410"/>
                    </a:lnTo>
                    <a:cubicBezTo>
                      <a:pt x="18882360" y="5176520"/>
                      <a:pt x="18682971" y="5377180"/>
                      <a:pt x="18436590" y="5377180"/>
                    </a:cubicBezTo>
                    <a:lnTo>
                      <a:pt x="445770" y="5377180"/>
                    </a:lnTo>
                    <a:cubicBezTo>
                      <a:pt x="200660" y="5377180"/>
                      <a:pt x="0" y="5177790"/>
                      <a:pt x="0" y="4931410"/>
                    </a:cubicBezTo>
                    <a:lnTo>
                      <a:pt x="0" y="0"/>
                    </a:lnTo>
                    <a:lnTo>
                      <a:pt x="9014460" y="0"/>
                    </a:lnTo>
                    <a:moveTo>
                      <a:pt x="9014460" y="0"/>
                    </a:moveTo>
                    <a:lnTo>
                      <a:pt x="9331960" y="0"/>
                    </a:lnTo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4" name="Freeform 14"/>
              <p:cNvSpPr/>
              <p:nvPr/>
            </p:nvSpPr>
            <p:spPr>
              <a:xfrm>
                <a:off x="499110" y="299720"/>
                <a:ext cx="1515110" cy="368300"/>
              </a:xfrm>
              <a:custGeom>
                <a:avLst/>
                <a:gdLst/>
                <a:ahLst/>
                <a:cxnLst/>
                <a:rect l="l" t="t" r="r" b="b"/>
                <a:pathLst>
                  <a:path w="1515110" h="368300">
                    <a:moveTo>
                      <a:pt x="184150" y="0"/>
                    </a:moveTo>
                    <a:cubicBezTo>
                      <a:pt x="82550" y="0"/>
                      <a:pt x="0" y="82550"/>
                      <a:pt x="0" y="184150"/>
                    </a:cubicBezTo>
                    <a:cubicBezTo>
                      <a:pt x="0" y="285750"/>
                      <a:pt x="82550" y="368300"/>
                      <a:pt x="184150" y="368300"/>
                    </a:cubicBezTo>
                    <a:cubicBezTo>
                      <a:pt x="285750" y="368300"/>
                      <a:pt x="368300" y="285750"/>
                      <a:pt x="368300" y="184150"/>
                    </a:cubicBezTo>
                    <a:cubicBezTo>
                      <a:pt x="368300" y="82550"/>
                      <a:pt x="285750" y="0"/>
                      <a:pt x="184150" y="0"/>
                    </a:cubicBezTo>
                    <a:close/>
                    <a:moveTo>
                      <a:pt x="756920" y="0"/>
                    </a:moveTo>
                    <a:cubicBezTo>
                      <a:pt x="655320" y="0"/>
                      <a:pt x="572770" y="82550"/>
                      <a:pt x="572770" y="184150"/>
                    </a:cubicBezTo>
                    <a:cubicBezTo>
                      <a:pt x="572770" y="285750"/>
                      <a:pt x="655320" y="368300"/>
                      <a:pt x="756920" y="368300"/>
                    </a:cubicBezTo>
                    <a:cubicBezTo>
                      <a:pt x="858520" y="368300"/>
                      <a:pt x="941070" y="285750"/>
                      <a:pt x="941070" y="184150"/>
                    </a:cubicBezTo>
                    <a:cubicBezTo>
                      <a:pt x="941070" y="82550"/>
                      <a:pt x="858520" y="0"/>
                      <a:pt x="756920" y="0"/>
                    </a:cubicBezTo>
                    <a:close/>
                    <a:moveTo>
                      <a:pt x="1330960" y="0"/>
                    </a:moveTo>
                    <a:cubicBezTo>
                      <a:pt x="1229360" y="0"/>
                      <a:pt x="1146810" y="82550"/>
                      <a:pt x="1146810" y="184150"/>
                    </a:cubicBezTo>
                    <a:cubicBezTo>
                      <a:pt x="1146810" y="285750"/>
                      <a:pt x="1229360" y="368300"/>
                      <a:pt x="1330960" y="368300"/>
                    </a:cubicBezTo>
                    <a:cubicBezTo>
                      <a:pt x="1432560" y="368300"/>
                      <a:pt x="1515110" y="285750"/>
                      <a:pt x="1515110" y="184150"/>
                    </a:cubicBezTo>
                    <a:cubicBezTo>
                      <a:pt x="1515110" y="82550"/>
                      <a:pt x="1432560" y="0"/>
                      <a:pt x="133096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5" name="Freeform 15"/>
              <p:cNvSpPr/>
              <p:nvPr/>
            </p:nvSpPr>
            <p:spPr>
              <a:xfrm>
                <a:off x="0" y="0"/>
                <a:ext cx="18939511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18939511" h="6350000">
                    <a:moveTo>
                      <a:pt x="18464530" y="0"/>
                    </a:moveTo>
                    <a:lnTo>
                      <a:pt x="473710" y="0"/>
                    </a:lnTo>
                    <a:cubicBezTo>
                      <a:pt x="212090" y="0"/>
                      <a:pt x="0" y="212090"/>
                      <a:pt x="0" y="473710"/>
                    </a:cubicBezTo>
                    <a:lnTo>
                      <a:pt x="0" y="946150"/>
                    </a:lnTo>
                    <a:lnTo>
                      <a:pt x="0" y="5877560"/>
                    </a:lnTo>
                    <a:cubicBezTo>
                      <a:pt x="0" y="6137910"/>
                      <a:pt x="212090" y="6350000"/>
                      <a:pt x="473710" y="6350000"/>
                    </a:cubicBezTo>
                    <a:lnTo>
                      <a:pt x="18465800" y="6350000"/>
                    </a:lnTo>
                    <a:cubicBezTo>
                      <a:pt x="18727420" y="6350000"/>
                      <a:pt x="18939511" y="6137910"/>
                      <a:pt x="18939511" y="5876290"/>
                    </a:cubicBezTo>
                    <a:lnTo>
                      <a:pt x="18939511" y="944880"/>
                    </a:lnTo>
                    <a:lnTo>
                      <a:pt x="18939511" y="473710"/>
                    </a:lnTo>
                    <a:cubicBezTo>
                      <a:pt x="18938239" y="212090"/>
                      <a:pt x="18726150" y="0"/>
                      <a:pt x="18464530" y="0"/>
                    </a:cubicBezTo>
                    <a:close/>
                    <a:moveTo>
                      <a:pt x="55880" y="473710"/>
                    </a:moveTo>
                    <a:cubicBezTo>
                      <a:pt x="55880" y="243840"/>
                      <a:pt x="242570" y="55880"/>
                      <a:pt x="473710" y="55880"/>
                    </a:cubicBezTo>
                    <a:lnTo>
                      <a:pt x="18465800" y="55880"/>
                    </a:lnTo>
                    <a:cubicBezTo>
                      <a:pt x="18695670" y="55880"/>
                      <a:pt x="18883630" y="242570"/>
                      <a:pt x="18883630" y="473710"/>
                    </a:cubicBezTo>
                    <a:lnTo>
                      <a:pt x="18883630" y="918210"/>
                    </a:lnTo>
                    <a:lnTo>
                      <a:pt x="55880" y="918210"/>
                    </a:lnTo>
                    <a:lnTo>
                      <a:pt x="55880" y="473710"/>
                    </a:lnTo>
                    <a:close/>
                    <a:moveTo>
                      <a:pt x="18464530" y="6294120"/>
                    </a:moveTo>
                    <a:lnTo>
                      <a:pt x="473710" y="6294120"/>
                    </a:lnTo>
                    <a:cubicBezTo>
                      <a:pt x="243840" y="6294120"/>
                      <a:pt x="55880" y="6107430"/>
                      <a:pt x="55880" y="5876290"/>
                    </a:cubicBezTo>
                    <a:lnTo>
                      <a:pt x="55880" y="972820"/>
                    </a:lnTo>
                    <a:lnTo>
                      <a:pt x="18882361" y="972820"/>
                    </a:lnTo>
                    <a:lnTo>
                      <a:pt x="18882361" y="5876290"/>
                    </a:lnTo>
                    <a:cubicBezTo>
                      <a:pt x="18882361" y="6107430"/>
                      <a:pt x="18695670" y="6294120"/>
                      <a:pt x="18464530" y="6294120"/>
                    </a:cubicBezTo>
                    <a:close/>
                    <a:moveTo>
                      <a:pt x="683260" y="273050"/>
                    </a:moveTo>
                    <a:cubicBezTo>
                      <a:pt x="566420" y="273050"/>
                      <a:pt x="471170" y="368300"/>
                      <a:pt x="471170" y="485140"/>
                    </a:cubicBezTo>
                    <a:cubicBezTo>
                      <a:pt x="471170" y="601980"/>
                      <a:pt x="566420" y="697230"/>
                      <a:pt x="683260" y="697230"/>
                    </a:cubicBezTo>
                    <a:cubicBezTo>
                      <a:pt x="800100" y="697230"/>
                      <a:pt x="895350" y="601980"/>
                      <a:pt x="895350" y="485140"/>
                    </a:cubicBezTo>
                    <a:cubicBezTo>
                      <a:pt x="895350" y="368300"/>
                      <a:pt x="800100" y="273050"/>
                      <a:pt x="683260" y="273050"/>
                    </a:cubicBezTo>
                    <a:close/>
                    <a:moveTo>
                      <a:pt x="683260" y="641350"/>
                    </a:moveTo>
                    <a:cubicBezTo>
                      <a:pt x="596900" y="641350"/>
                      <a:pt x="527050" y="571500"/>
                      <a:pt x="527050" y="485140"/>
                    </a:cubicBezTo>
                    <a:cubicBezTo>
                      <a:pt x="527050" y="398780"/>
                      <a:pt x="596900" y="328930"/>
                      <a:pt x="683260" y="328930"/>
                    </a:cubicBezTo>
                    <a:cubicBezTo>
                      <a:pt x="769620" y="328930"/>
                      <a:pt x="839470" y="398780"/>
                      <a:pt x="839470" y="485140"/>
                    </a:cubicBezTo>
                    <a:cubicBezTo>
                      <a:pt x="839470" y="571500"/>
                      <a:pt x="769620" y="641350"/>
                      <a:pt x="683260" y="641350"/>
                    </a:cubicBezTo>
                    <a:close/>
                    <a:moveTo>
                      <a:pt x="1256030" y="273050"/>
                    </a:moveTo>
                    <a:cubicBezTo>
                      <a:pt x="1139190" y="273050"/>
                      <a:pt x="1043940" y="368300"/>
                      <a:pt x="1043940" y="485140"/>
                    </a:cubicBezTo>
                    <a:cubicBezTo>
                      <a:pt x="1043940" y="601980"/>
                      <a:pt x="1139190" y="697230"/>
                      <a:pt x="1256030" y="697230"/>
                    </a:cubicBezTo>
                    <a:cubicBezTo>
                      <a:pt x="1372870" y="697230"/>
                      <a:pt x="1468120" y="601980"/>
                      <a:pt x="1468120" y="485140"/>
                    </a:cubicBezTo>
                    <a:cubicBezTo>
                      <a:pt x="1468120" y="368300"/>
                      <a:pt x="1372870" y="273050"/>
                      <a:pt x="1256030" y="273050"/>
                    </a:cubicBezTo>
                    <a:close/>
                    <a:moveTo>
                      <a:pt x="1256030" y="641350"/>
                    </a:moveTo>
                    <a:cubicBezTo>
                      <a:pt x="1169670" y="641350"/>
                      <a:pt x="1099820" y="571500"/>
                      <a:pt x="1099820" y="485140"/>
                    </a:cubicBezTo>
                    <a:cubicBezTo>
                      <a:pt x="1099820" y="398780"/>
                      <a:pt x="1169670" y="328930"/>
                      <a:pt x="1256030" y="328930"/>
                    </a:cubicBezTo>
                    <a:cubicBezTo>
                      <a:pt x="1342390" y="328930"/>
                      <a:pt x="1412240" y="398780"/>
                      <a:pt x="1412240" y="485140"/>
                    </a:cubicBezTo>
                    <a:cubicBezTo>
                      <a:pt x="1412240" y="571500"/>
                      <a:pt x="1342390" y="641350"/>
                      <a:pt x="1256030" y="641350"/>
                    </a:cubicBezTo>
                    <a:close/>
                    <a:moveTo>
                      <a:pt x="1830070" y="273050"/>
                    </a:moveTo>
                    <a:cubicBezTo>
                      <a:pt x="1713230" y="273050"/>
                      <a:pt x="1617980" y="368300"/>
                      <a:pt x="1617980" y="485140"/>
                    </a:cubicBezTo>
                    <a:cubicBezTo>
                      <a:pt x="1617980" y="601980"/>
                      <a:pt x="1713230" y="697230"/>
                      <a:pt x="1830070" y="697230"/>
                    </a:cubicBezTo>
                    <a:cubicBezTo>
                      <a:pt x="1946910" y="697230"/>
                      <a:pt x="2042160" y="601980"/>
                      <a:pt x="2042160" y="485140"/>
                    </a:cubicBezTo>
                    <a:cubicBezTo>
                      <a:pt x="2042160" y="368300"/>
                      <a:pt x="1946910" y="273050"/>
                      <a:pt x="1830070" y="273050"/>
                    </a:cubicBezTo>
                    <a:close/>
                    <a:moveTo>
                      <a:pt x="1830070" y="641350"/>
                    </a:moveTo>
                    <a:cubicBezTo>
                      <a:pt x="1743710" y="641350"/>
                      <a:pt x="1673860" y="571500"/>
                      <a:pt x="1673860" y="485140"/>
                    </a:cubicBezTo>
                    <a:cubicBezTo>
                      <a:pt x="1673860" y="398780"/>
                      <a:pt x="1743710" y="328930"/>
                      <a:pt x="1830070" y="328930"/>
                    </a:cubicBezTo>
                    <a:cubicBezTo>
                      <a:pt x="1916430" y="328930"/>
                      <a:pt x="1986280" y="398780"/>
                      <a:pt x="1986280" y="485140"/>
                    </a:cubicBezTo>
                    <a:cubicBezTo>
                      <a:pt x="1986280" y="571500"/>
                      <a:pt x="1915160" y="641350"/>
                      <a:pt x="1830070" y="641350"/>
                    </a:cubicBezTo>
                    <a:close/>
                    <a:moveTo>
                      <a:pt x="18502630" y="488950"/>
                    </a:moveTo>
                    <a:cubicBezTo>
                      <a:pt x="18502630" y="504190"/>
                      <a:pt x="18489930" y="516890"/>
                      <a:pt x="18474691" y="516890"/>
                    </a:cubicBezTo>
                    <a:lnTo>
                      <a:pt x="18474691" y="516890"/>
                    </a:lnTo>
                    <a:lnTo>
                      <a:pt x="18318480" y="515620"/>
                    </a:lnTo>
                    <a:lnTo>
                      <a:pt x="18318480" y="670560"/>
                    </a:lnTo>
                    <a:cubicBezTo>
                      <a:pt x="18318480" y="685800"/>
                      <a:pt x="18305780" y="698500"/>
                      <a:pt x="18290541" y="698500"/>
                    </a:cubicBezTo>
                    <a:cubicBezTo>
                      <a:pt x="18275302" y="698500"/>
                      <a:pt x="18262602" y="685800"/>
                      <a:pt x="18262602" y="670560"/>
                    </a:cubicBezTo>
                    <a:lnTo>
                      <a:pt x="18262602" y="515620"/>
                    </a:lnTo>
                    <a:lnTo>
                      <a:pt x="18106391" y="514350"/>
                    </a:lnTo>
                    <a:cubicBezTo>
                      <a:pt x="18091152" y="514350"/>
                      <a:pt x="18078452" y="501650"/>
                      <a:pt x="18078452" y="486410"/>
                    </a:cubicBezTo>
                    <a:cubicBezTo>
                      <a:pt x="18078452" y="471170"/>
                      <a:pt x="18091152" y="458470"/>
                      <a:pt x="18106391" y="458470"/>
                    </a:cubicBezTo>
                    <a:lnTo>
                      <a:pt x="18106391" y="458470"/>
                    </a:lnTo>
                    <a:lnTo>
                      <a:pt x="18262602" y="459740"/>
                    </a:lnTo>
                    <a:lnTo>
                      <a:pt x="18262602" y="302260"/>
                    </a:lnTo>
                    <a:cubicBezTo>
                      <a:pt x="18262602" y="287020"/>
                      <a:pt x="18275302" y="274320"/>
                      <a:pt x="18290541" y="274320"/>
                    </a:cubicBezTo>
                    <a:cubicBezTo>
                      <a:pt x="18305780" y="274320"/>
                      <a:pt x="18318480" y="287020"/>
                      <a:pt x="18318480" y="302260"/>
                    </a:cubicBezTo>
                    <a:lnTo>
                      <a:pt x="18318480" y="459740"/>
                    </a:lnTo>
                    <a:lnTo>
                      <a:pt x="18474691" y="461010"/>
                    </a:lnTo>
                    <a:cubicBezTo>
                      <a:pt x="18491200" y="461010"/>
                      <a:pt x="18502630" y="473710"/>
                      <a:pt x="18502630" y="48895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</p:grpSp>
      <p:sp>
        <p:nvSpPr>
          <p:cNvPr id="16" name="TextBox 16"/>
          <p:cNvSpPr txBox="1"/>
          <p:nvPr/>
        </p:nvSpPr>
        <p:spPr>
          <a:xfrm>
            <a:off x="1805384" y="4418579"/>
            <a:ext cx="14153635" cy="4587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99"/>
              </a:lnSpc>
            </a:pPr>
            <a:r>
              <a:rPr lang="en-US" sz="3999" dirty="0">
                <a:solidFill>
                  <a:srgbClr val="000000"/>
                </a:solidFill>
                <a:latin typeface="Be Vietnam"/>
              </a:rPr>
              <a:t>Flask es un </a:t>
            </a:r>
            <a:r>
              <a:rPr lang="en-US" sz="3999" dirty="0" err="1">
                <a:solidFill>
                  <a:srgbClr val="000000"/>
                </a:solidFill>
                <a:latin typeface="Be Vietnam"/>
              </a:rPr>
              <a:t>marco</a:t>
            </a:r>
            <a:r>
              <a:rPr lang="en-US" sz="3999" dirty="0">
                <a:solidFill>
                  <a:srgbClr val="000000"/>
                </a:solidFill>
                <a:latin typeface="Be Vietnam"/>
              </a:rPr>
              <a:t> web de Python </a:t>
            </a:r>
            <a:r>
              <a:rPr lang="en-US" sz="3999" dirty="0" err="1">
                <a:solidFill>
                  <a:srgbClr val="000000"/>
                </a:solidFill>
                <a:latin typeface="Be Vietnam"/>
              </a:rPr>
              <a:t>pequeño</a:t>
            </a:r>
            <a:r>
              <a:rPr lang="en-US" sz="3999" dirty="0">
                <a:solidFill>
                  <a:srgbClr val="000000"/>
                </a:solidFill>
                <a:latin typeface="Be Vietnam"/>
              </a:rPr>
              <a:t> y </a:t>
            </a:r>
            <a:r>
              <a:rPr lang="en-US" sz="3999" dirty="0" err="1">
                <a:solidFill>
                  <a:srgbClr val="000000"/>
                </a:solidFill>
                <a:latin typeface="Be Vietnam"/>
              </a:rPr>
              <a:t>ligero</a:t>
            </a:r>
            <a:r>
              <a:rPr lang="en-US" sz="3999" dirty="0">
                <a:solidFill>
                  <a:srgbClr val="000000"/>
                </a:solidFill>
                <a:latin typeface="Be Vietnam"/>
              </a:rPr>
              <a:t> que </a:t>
            </a:r>
            <a:r>
              <a:rPr lang="en-US" sz="3999" dirty="0" err="1">
                <a:solidFill>
                  <a:srgbClr val="000000"/>
                </a:solidFill>
                <a:latin typeface="Be Vietnam"/>
              </a:rPr>
              <a:t>proporciona</a:t>
            </a:r>
            <a:r>
              <a:rPr lang="en-US" sz="3999" dirty="0">
                <a:solidFill>
                  <a:srgbClr val="000000"/>
                </a:solidFill>
                <a:latin typeface="Be Vietnam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Be Vietnam"/>
              </a:rPr>
              <a:t>herramientas</a:t>
            </a:r>
            <a:r>
              <a:rPr lang="en-US" sz="3999" dirty="0">
                <a:solidFill>
                  <a:srgbClr val="000000"/>
                </a:solidFill>
                <a:latin typeface="Be Vietnam"/>
              </a:rPr>
              <a:t> y </a:t>
            </a:r>
            <a:r>
              <a:rPr lang="en-US" sz="3999" dirty="0" err="1">
                <a:solidFill>
                  <a:srgbClr val="000000"/>
                </a:solidFill>
                <a:latin typeface="Be Vietnam"/>
              </a:rPr>
              <a:t>funciones</a:t>
            </a:r>
            <a:r>
              <a:rPr lang="en-US" sz="3999" dirty="0">
                <a:solidFill>
                  <a:srgbClr val="000000"/>
                </a:solidFill>
                <a:latin typeface="Be Vietnam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Be Vietnam"/>
              </a:rPr>
              <a:t>útiles</a:t>
            </a:r>
            <a:r>
              <a:rPr lang="en-US" sz="3999" dirty="0">
                <a:solidFill>
                  <a:srgbClr val="000000"/>
                </a:solidFill>
                <a:latin typeface="Be Vietnam"/>
              </a:rPr>
              <a:t> que </a:t>
            </a:r>
            <a:r>
              <a:rPr lang="en-US" sz="3999" dirty="0" err="1">
                <a:solidFill>
                  <a:srgbClr val="000000"/>
                </a:solidFill>
                <a:latin typeface="Be Vietnam"/>
              </a:rPr>
              <a:t>hacen</a:t>
            </a:r>
            <a:r>
              <a:rPr lang="en-US" sz="3999" dirty="0">
                <a:solidFill>
                  <a:srgbClr val="000000"/>
                </a:solidFill>
                <a:latin typeface="Be Vietnam"/>
              </a:rPr>
              <a:t> que </a:t>
            </a:r>
            <a:r>
              <a:rPr lang="en-US" sz="3999" dirty="0" err="1">
                <a:solidFill>
                  <a:srgbClr val="000000"/>
                </a:solidFill>
                <a:latin typeface="Be Vietnam"/>
              </a:rPr>
              <a:t>crear</a:t>
            </a:r>
            <a:r>
              <a:rPr lang="en-US" sz="3999" dirty="0">
                <a:solidFill>
                  <a:srgbClr val="000000"/>
                </a:solidFill>
                <a:latin typeface="Be Vietnam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Be Vietnam"/>
              </a:rPr>
              <a:t>aplicaciones</a:t>
            </a:r>
            <a:r>
              <a:rPr lang="en-US" sz="3999" dirty="0">
                <a:solidFill>
                  <a:srgbClr val="000000"/>
                </a:solidFill>
                <a:latin typeface="Be Vietnam"/>
              </a:rPr>
              <a:t> web </a:t>
            </a:r>
            <a:r>
              <a:rPr lang="en-US" sz="3999" dirty="0" err="1">
                <a:solidFill>
                  <a:srgbClr val="000000"/>
                </a:solidFill>
                <a:latin typeface="Be Vietnam"/>
              </a:rPr>
              <a:t>en</a:t>
            </a:r>
            <a:r>
              <a:rPr lang="en-US" sz="3999" dirty="0">
                <a:solidFill>
                  <a:srgbClr val="000000"/>
                </a:solidFill>
                <a:latin typeface="Be Vietnam"/>
              </a:rPr>
              <a:t> Python sea </a:t>
            </a:r>
            <a:r>
              <a:rPr lang="en-US" sz="3999" dirty="0" err="1">
                <a:solidFill>
                  <a:srgbClr val="000000"/>
                </a:solidFill>
                <a:latin typeface="Be Vietnam"/>
              </a:rPr>
              <a:t>más</a:t>
            </a:r>
            <a:r>
              <a:rPr lang="en-US" sz="3999" dirty="0">
                <a:solidFill>
                  <a:srgbClr val="000000"/>
                </a:solidFill>
                <a:latin typeface="Be Vietnam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Be Vietnam"/>
              </a:rPr>
              <a:t>fácil</a:t>
            </a:r>
            <a:r>
              <a:rPr lang="en-US" sz="3999" dirty="0">
                <a:solidFill>
                  <a:srgbClr val="000000"/>
                </a:solidFill>
                <a:latin typeface="Be Vietnam"/>
              </a:rPr>
              <a:t>. </a:t>
            </a:r>
            <a:r>
              <a:rPr lang="en-US" sz="3999" dirty="0" err="1">
                <a:solidFill>
                  <a:srgbClr val="000000"/>
                </a:solidFill>
                <a:latin typeface="Be Vietnam"/>
              </a:rPr>
              <a:t>Ofrece</a:t>
            </a:r>
            <a:r>
              <a:rPr lang="en-US" sz="3999" dirty="0">
                <a:solidFill>
                  <a:srgbClr val="000000"/>
                </a:solidFill>
                <a:latin typeface="Be Vietnam"/>
              </a:rPr>
              <a:t> a los </a:t>
            </a:r>
            <a:r>
              <a:rPr lang="en-US" sz="3999" dirty="0" err="1">
                <a:solidFill>
                  <a:srgbClr val="000000"/>
                </a:solidFill>
                <a:latin typeface="Be Vietnam"/>
              </a:rPr>
              <a:t>desarrolladores</a:t>
            </a:r>
            <a:r>
              <a:rPr lang="en-US" sz="3999" dirty="0">
                <a:solidFill>
                  <a:srgbClr val="000000"/>
                </a:solidFill>
                <a:latin typeface="Be Vietnam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Be Vietnam"/>
              </a:rPr>
              <a:t>flexibilidad</a:t>
            </a:r>
            <a:r>
              <a:rPr lang="en-US" sz="3999" dirty="0">
                <a:solidFill>
                  <a:srgbClr val="000000"/>
                </a:solidFill>
                <a:latin typeface="Be Vietnam"/>
              </a:rPr>
              <a:t> y un </a:t>
            </a:r>
            <a:r>
              <a:rPr lang="en-US" sz="3999" dirty="0" err="1">
                <a:solidFill>
                  <a:srgbClr val="000000"/>
                </a:solidFill>
                <a:latin typeface="Be Vietnam"/>
              </a:rPr>
              <a:t>marco</a:t>
            </a:r>
            <a:r>
              <a:rPr lang="en-US" sz="3999" dirty="0">
                <a:solidFill>
                  <a:srgbClr val="000000"/>
                </a:solidFill>
                <a:latin typeface="Be Vietnam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Be Vietnam"/>
              </a:rPr>
              <a:t>más</a:t>
            </a:r>
            <a:r>
              <a:rPr lang="en-US" sz="3999" dirty="0">
                <a:solidFill>
                  <a:srgbClr val="000000"/>
                </a:solidFill>
                <a:latin typeface="Be Vietnam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Be Vietnam"/>
              </a:rPr>
              <a:t>accesible</a:t>
            </a:r>
            <a:r>
              <a:rPr lang="en-US" sz="3999" dirty="0">
                <a:solidFill>
                  <a:srgbClr val="000000"/>
                </a:solidFill>
                <a:latin typeface="Be Vietnam"/>
              </a:rPr>
              <a:t> para los </a:t>
            </a:r>
            <a:r>
              <a:rPr lang="en-US" sz="3999" dirty="0" err="1">
                <a:solidFill>
                  <a:srgbClr val="000000"/>
                </a:solidFill>
                <a:latin typeface="Be Vietnam"/>
              </a:rPr>
              <a:t>nuevos</a:t>
            </a:r>
            <a:r>
              <a:rPr lang="en-US" sz="3999" dirty="0">
                <a:solidFill>
                  <a:srgbClr val="000000"/>
                </a:solidFill>
                <a:latin typeface="Be Vietnam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Be Vietnam"/>
              </a:rPr>
              <a:t>desarrolladores</a:t>
            </a:r>
            <a:r>
              <a:rPr lang="en-US" sz="3999" dirty="0">
                <a:solidFill>
                  <a:srgbClr val="000000"/>
                </a:solidFill>
                <a:latin typeface="Be Vietnam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Be Vietnam"/>
              </a:rPr>
              <a:t>ya</a:t>
            </a:r>
            <a:r>
              <a:rPr lang="en-US" sz="3999" dirty="0">
                <a:solidFill>
                  <a:srgbClr val="000000"/>
                </a:solidFill>
                <a:latin typeface="Be Vietnam"/>
              </a:rPr>
              <a:t> que </a:t>
            </a:r>
            <a:r>
              <a:rPr lang="en-US" sz="3999" dirty="0" err="1">
                <a:solidFill>
                  <a:srgbClr val="000000"/>
                </a:solidFill>
                <a:latin typeface="Be Vietnam"/>
              </a:rPr>
              <a:t>puede</a:t>
            </a:r>
            <a:r>
              <a:rPr lang="en-US" sz="3999" dirty="0">
                <a:solidFill>
                  <a:srgbClr val="000000"/>
                </a:solidFill>
                <a:latin typeface="Be Vietnam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Be Vietnam"/>
              </a:rPr>
              <a:t>crear</a:t>
            </a:r>
            <a:r>
              <a:rPr lang="en-US" sz="3999" dirty="0">
                <a:solidFill>
                  <a:srgbClr val="000000"/>
                </a:solidFill>
                <a:latin typeface="Be Vietnam"/>
              </a:rPr>
              <a:t> una </a:t>
            </a:r>
            <a:r>
              <a:rPr lang="en-US" sz="3999" dirty="0" err="1">
                <a:solidFill>
                  <a:srgbClr val="000000"/>
                </a:solidFill>
                <a:latin typeface="Be Vietnam"/>
              </a:rPr>
              <a:t>aplicación</a:t>
            </a:r>
            <a:r>
              <a:rPr lang="en-US" sz="3999" dirty="0">
                <a:solidFill>
                  <a:srgbClr val="000000"/>
                </a:solidFill>
                <a:latin typeface="Be Vietnam"/>
              </a:rPr>
              <a:t> web </a:t>
            </a:r>
            <a:r>
              <a:rPr lang="en-US" sz="3999" dirty="0" err="1">
                <a:solidFill>
                  <a:srgbClr val="000000"/>
                </a:solidFill>
                <a:latin typeface="Be Vietnam"/>
              </a:rPr>
              <a:t>rápidamente</a:t>
            </a:r>
            <a:r>
              <a:rPr lang="en-US" sz="3999" dirty="0">
                <a:solidFill>
                  <a:srgbClr val="000000"/>
                </a:solidFill>
                <a:latin typeface="Be Vietnam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Be Vietnam"/>
              </a:rPr>
              <a:t>usando</a:t>
            </a:r>
            <a:r>
              <a:rPr lang="en-US" sz="3999" dirty="0">
                <a:solidFill>
                  <a:srgbClr val="000000"/>
                </a:solidFill>
                <a:latin typeface="Be Vietnam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Be Vietnam"/>
              </a:rPr>
              <a:t>únicamente</a:t>
            </a:r>
            <a:r>
              <a:rPr lang="en-US" sz="3999" dirty="0">
                <a:solidFill>
                  <a:srgbClr val="000000"/>
                </a:solidFill>
                <a:latin typeface="Be Vietnam"/>
              </a:rPr>
              <a:t> un </a:t>
            </a:r>
            <a:r>
              <a:rPr lang="en-US" sz="3999" dirty="0" err="1">
                <a:solidFill>
                  <a:srgbClr val="000000"/>
                </a:solidFill>
                <a:latin typeface="Be Vietnam"/>
              </a:rPr>
              <a:t>archivo</a:t>
            </a:r>
            <a:r>
              <a:rPr lang="en-US" sz="3999" dirty="0">
                <a:solidFill>
                  <a:srgbClr val="000000"/>
                </a:solidFill>
                <a:latin typeface="Be Vietnam"/>
              </a:rPr>
              <a:t> Python.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1306896" y="1273702"/>
            <a:ext cx="15559849" cy="1404363"/>
            <a:chOff x="0" y="0"/>
            <a:chExt cx="17014310" cy="1535637"/>
          </a:xfrm>
        </p:grpSpPr>
        <p:sp>
          <p:nvSpPr>
            <p:cNvPr id="18" name="Freeform 18"/>
            <p:cNvSpPr/>
            <p:nvPr/>
          </p:nvSpPr>
          <p:spPr>
            <a:xfrm>
              <a:off x="31750" y="31750"/>
              <a:ext cx="16950810" cy="1472137"/>
            </a:xfrm>
            <a:custGeom>
              <a:avLst/>
              <a:gdLst/>
              <a:ahLst/>
              <a:cxnLst/>
              <a:rect l="l" t="t" r="r" b="b"/>
              <a:pathLst>
                <a:path w="16950810" h="1472137">
                  <a:moveTo>
                    <a:pt x="16858100" y="1472137"/>
                  </a:moveTo>
                  <a:lnTo>
                    <a:pt x="92710" y="1472137"/>
                  </a:lnTo>
                  <a:cubicBezTo>
                    <a:pt x="41910" y="1472137"/>
                    <a:pt x="0" y="1430227"/>
                    <a:pt x="0" y="1379427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6856830" y="0"/>
                  </a:lnTo>
                  <a:cubicBezTo>
                    <a:pt x="16907630" y="0"/>
                    <a:pt x="16949541" y="41910"/>
                    <a:pt x="16949541" y="92710"/>
                  </a:cubicBezTo>
                  <a:lnTo>
                    <a:pt x="16949541" y="1378157"/>
                  </a:lnTo>
                  <a:cubicBezTo>
                    <a:pt x="16950810" y="1430227"/>
                    <a:pt x="16908900" y="1472137"/>
                    <a:pt x="16858100" y="1472137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9" name="Freeform 19"/>
            <p:cNvSpPr/>
            <p:nvPr/>
          </p:nvSpPr>
          <p:spPr>
            <a:xfrm>
              <a:off x="0" y="0"/>
              <a:ext cx="17014310" cy="1535637"/>
            </a:xfrm>
            <a:custGeom>
              <a:avLst/>
              <a:gdLst/>
              <a:ahLst/>
              <a:cxnLst/>
              <a:rect l="l" t="t" r="r" b="b"/>
              <a:pathLst>
                <a:path w="17014310" h="1535637">
                  <a:moveTo>
                    <a:pt x="16889850" y="59690"/>
                  </a:moveTo>
                  <a:cubicBezTo>
                    <a:pt x="16925410" y="59690"/>
                    <a:pt x="16954619" y="88900"/>
                    <a:pt x="16954619" y="124460"/>
                  </a:cubicBezTo>
                  <a:lnTo>
                    <a:pt x="16954619" y="1411177"/>
                  </a:lnTo>
                  <a:cubicBezTo>
                    <a:pt x="16954619" y="1446737"/>
                    <a:pt x="16925410" y="1475947"/>
                    <a:pt x="16889850" y="1475947"/>
                  </a:cubicBezTo>
                  <a:lnTo>
                    <a:pt x="124460" y="1475947"/>
                  </a:lnTo>
                  <a:cubicBezTo>
                    <a:pt x="88900" y="1475947"/>
                    <a:pt x="59690" y="1446737"/>
                    <a:pt x="59690" y="1411177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6889850" y="59690"/>
                  </a:lnTo>
                  <a:moveTo>
                    <a:pt x="16889850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411177"/>
                  </a:lnTo>
                  <a:cubicBezTo>
                    <a:pt x="0" y="1479757"/>
                    <a:pt x="55880" y="1535637"/>
                    <a:pt x="124460" y="1535637"/>
                  </a:cubicBezTo>
                  <a:lnTo>
                    <a:pt x="16889850" y="1535637"/>
                  </a:lnTo>
                  <a:cubicBezTo>
                    <a:pt x="16958430" y="1535637"/>
                    <a:pt x="17014310" y="1479757"/>
                    <a:pt x="17014310" y="1411177"/>
                  </a:cubicBezTo>
                  <a:lnTo>
                    <a:pt x="17014310" y="124460"/>
                  </a:lnTo>
                  <a:cubicBezTo>
                    <a:pt x="17014310" y="55880"/>
                    <a:pt x="16958430" y="0"/>
                    <a:pt x="1688985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20" name="TextBox 20"/>
          <p:cNvSpPr txBox="1"/>
          <p:nvPr/>
        </p:nvSpPr>
        <p:spPr>
          <a:xfrm>
            <a:off x="1886305" y="1438594"/>
            <a:ext cx="9210023" cy="962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840"/>
              </a:lnSpc>
            </a:pPr>
            <a:r>
              <a:rPr lang="en-US" sz="5600" spc="84">
                <a:solidFill>
                  <a:srgbClr val="000000"/>
                </a:solidFill>
                <a:latin typeface="Be Vietnam Bold"/>
              </a:rPr>
              <a:t>FLASK</a:t>
            </a:r>
          </a:p>
        </p:txBody>
      </p:sp>
      <p:pic>
        <p:nvPicPr>
          <p:cNvPr id="21" name="Picture 21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4060004" y="1485194"/>
            <a:ext cx="2511730" cy="98376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973925" y="7751421"/>
            <a:ext cx="7574892" cy="3401815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-860360" y="-1175986"/>
            <a:ext cx="6090180" cy="6090180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04A98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278489" y="3487157"/>
            <a:ext cx="17731022" cy="6176668"/>
            <a:chOff x="0" y="0"/>
            <a:chExt cx="23641363" cy="8235558"/>
          </a:xfrm>
        </p:grpSpPr>
        <p:grpSp>
          <p:nvGrpSpPr>
            <p:cNvPr id="6" name="Group 6"/>
            <p:cNvGrpSpPr>
              <a:grpSpLocks noChangeAspect="1"/>
            </p:cNvGrpSpPr>
            <p:nvPr/>
          </p:nvGrpSpPr>
          <p:grpSpPr>
            <a:xfrm>
              <a:off x="698125" y="542680"/>
              <a:ext cx="22943238" cy="7692877"/>
              <a:chOff x="0" y="0"/>
              <a:chExt cx="18938240" cy="635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27940" y="27940"/>
                <a:ext cx="18882360" cy="918210"/>
              </a:xfrm>
              <a:custGeom>
                <a:avLst/>
                <a:gdLst/>
                <a:ahLst/>
                <a:cxnLst/>
                <a:rect l="l" t="t" r="r" b="b"/>
                <a:pathLst>
                  <a:path w="18882360" h="918210">
                    <a:moveTo>
                      <a:pt x="18882360" y="918210"/>
                    </a:moveTo>
                    <a:lnTo>
                      <a:pt x="12447270" y="918210"/>
                    </a:lnTo>
                    <a:moveTo>
                      <a:pt x="12447270" y="918210"/>
                    </a:moveTo>
                    <a:lnTo>
                      <a:pt x="0" y="918210"/>
                    </a:lnTo>
                    <a:lnTo>
                      <a:pt x="0" y="445770"/>
                    </a:lnTo>
                    <a:cubicBezTo>
                      <a:pt x="0" y="200660"/>
                      <a:pt x="199390" y="0"/>
                      <a:pt x="445770" y="0"/>
                    </a:cubicBezTo>
                    <a:lnTo>
                      <a:pt x="18437860" y="0"/>
                    </a:lnTo>
                    <a:cubicBezTo>
                      <a:pt x="18682971" y="0"/>
                      <a:pt x="18882360" y="199390"/>
                      <a:pt x="18882360" y="445770"/>
                    </a:cubicBezTo>
                    <a:lnTo>
                      <a:pt x="18882360" y="918210"/>
                    </a:lnTo>
                  </a:path>
                </a:pathLst>
              </a:custGeom>
              <a:solidFill>
                <a:srgbClr val="F4F4F4"/>
              </a:solidFill>
            </p:spPr>
          </p:sp>
          <p:sp>
            <p:nvSpPr>
              <p:cNvPr id="8" name="Freeform 8"/>
              <p:cNvSpPr/>
              <p:nvPr/>
            </p:nvSpPr>
            <p:spPr>
              <a:xfrm>
                <a:off x="27940" y="944880"/>
                <a:ext cx="18882360" cy="5377180"/>
              </a:xfrm>
              <a:custGeom>
                <a:avLst/>
                <a:gdLst/>
                <a:ahLst/>
                <a:cxnLst/>
                <a:rect l="l" t="t" r="r" b="b"/>
                <a:pathLst>
                  <a:path w="18882360" h="5377180">
                    <a:moveTo>
                      <a:pt x="9331960" y="0"/>
                    </a:moveTo>
                    <a:lnTo>
                      <a:pt x="18882360" y="0"/>
                    </a:lnTo>
                    <a:lnTo>
                      <a:pt x="18882360" y="4931410"/>
                    </a:lnTo>
                    <a:cubicBezTo>
                      <a:pt x="18882360" y="5176520"/>
                      <a:pt x="18682971" y="5377180"/>
                      <a:pt x="18436590" y="5377180"/>
                    </a:cubicBezTo>
                    <a:lnTo>
                      <a:pt x="445770" y="5377180"/>
                    </a:lnTo>
                    <a:cubicBezTo>
                      <a:pt x="200660" y="5377180"/>
                      <a:pt x="0" y="5177790"/>
                      <a:pt x="0" y="4931410"/>
                    </a:cubicBezTo>
                    <a:lnTo>
                      <a:pt x="0" y="0"/>
                    </a:lnTo>
                    <a:lnTo>
                      <a:pt x="9014460" y="0"/>
                    </a:lnTo>
                    <a:moveTo>
                      <a:pt x="9014460" y="0"/>
                    </a:moveTo>
                    <a:lnTo>
                      <a:pt x="9331960" y="0"/>
                    </a:lnTo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9" name="Freeform 9"/>
              <p:cNvSpPr/>
              <p:nvPr/>
            </p:nvSpPr>
            <p:spPr>
              <a:xfrm>
                <a:off x="499110" y="299720"/>
                <a:ext cx="1515110" cy="368300"/>
              </a:xfrm>
              <a:custGeom>
                <a:avLst/>
                <a:gdLst/>
                <a:ahLst/>
                <a:cxnLst/>
                <a:rect l="l" t="t" r="r" b="b"/>
                <a:pathLst>
                  <a:path w="1515110" h="368300">
                    <a:moveTo>
                      <a:pt x="184150" y="0"/>
                    </a:moveTo>
                    <a:cubicBezTo>
                      <a:pt x="82550" y="0"/>
                      <a:pt x="0" y="82550"/>
                      <a:pt x="0" y="184150"/>
                    </a:cubicBezTo>
                    <a:cubicBezTo>
                      <a:pt x="0" y="285750"/>
                      <a:pt x="82550" y="368300"/>
                      <a:pt x="184150" y="368300"/>
                    </a:cubicBezTo>
                    <a:cubicBezTo>
                      <a:pt x="285750" y="368300"/>
                      <a:pt x="368300" y="285750"/>
                      <a:pt x="368300" y="184150"/>
                    </a:cubicBezTo>
                    <a:cubicBezTo>
                      <a:pt x="368300" y="82550"/>
                      <a:pt x="285750" y="0"/>
                      <a:pt x="184150" y="0"/>
                    </a:cubicBezTo>
                    <a:close/>
                    <a:moveTo>
                      <a:pt x="756920" y="0"/>
                    </a:moveTo>
                    <a:cubicBezTo>
                      <a:pt x="655320" y="0"/>
                      <a:pt x="572770" y="82550"/>
                      <a:pt x="572770" y="184150"/>
                    </a:cubicBezTo>
                    <a:cubicBezTo>
                      <a:pt x="572770" y="285750"/>
                      <a:pt x="655320" y="368300"/>
                      <a:pt x="756920" y="368300"/>
                    </a:cubicBezTo>
                    <a:cubicBezTo>
                      <a:pt x="858520" y="368300"/>
                      <a:pt x="941070" y="285750"/>
                      <a:pt x="941070" y="184150"/>
                    </a:cubicBezTo>
                    <a:cubicBezTo>
                      <a:pt x="941070" y="82550"/>
                      <a:pt x="858520" y="0"/>
                      <a:pt x="756920" y="0"/>
                    </a:cubicBezTo>
                    <a:close/>
                    <a:moveTo>
                      <a:pt x="1330960" y="0"/>
                    </a:moveTo>
                    <a:cubicBezTo>
                      <a:pt x="1229360" y="0"/>
                      <a:pt x="1146810" y="82550"/>
                      <a:pt x="1146810" y="184150"/>
                    </a:cubicBezTo>
                    <a:cubicBezTo>
                      <a:pt x="1146810" y="285750"/>
                      <a:pt x="1229360" y="368300"/>
                      <a:pt x="1330960" y="368300"/>
                    </a:cubicBezTo>
                    <a:cubicBezTo>
                      <a:pt x="1432560" y="368300"/>
                      <a:pt x="1515110" y="285750"/>
                      <a:pt x="1515110" y="184150"/>
                    </a:cubicBezTo>
                    <a:cubicBezTo>
                      <a:pt x="1515110" y="82550"/>
                      <a:pt x="1432560" y="0"/>
                      <a:pt x="133096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0" name="Freeform 10"/>
              <p:cNvSpPr/>
              <p:nvPr/>
            </p:nvSpPr>
            <p:spPr>
              <a:xfrm>
                <a:off x="0" y="0"/>
                <a:ext cx="18939511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18939511" h="6350000">
                    <a:moveTo>
                      <a:pt x="18464530" y="0"/>
                    </a:moveTo>
                    <a:lnTo>
                      <a:pt x="473710" y="0"/>
                    </a:lnTo>
                    <a:cubicBezTo>
                      <a:pt x="212090" y="0"/>
                      <a:pt x="0" y="212090"/>
                      <a:pt x="0" y="473710"/>
                    </a:cubicBezTo>
                    <a:lnTo>
                      <a:pt x="0" y="946150"/>
                    </a:lnTo>
                    <a:lnTo>
                      <a:pt x="0" y="5877560"/>
                    </a:lnTo>
                    <a:cubicBezTo>
                      <a:pt x="0" y="6137910"/>
                      <a:pt x="212090" y="6350000"/>
                      <a:pt x="473710" y="6350000"/>
                    </a:cubicBezTo>
                    <a:lnTo>
                      <a:pt x="18465800" y="6350000"/>
                    </a:lnTo>
                    <a:cubicBezTo>
                      <a:pt x="18727420" y="6350000"/>
                      <a:pt x="18939511" y="6137910"/>
                      <a:pt x="18939511" y="5876290"/>
                    </a:cubicBezTo>
                    <a:lnTo>
                      <a:pt x="18939511" y="944880"/>
                    </a:lnTo>
                    <a:lnTo>
                      <a:pt x="18939511" y="473710"/>
                    </a:lnTo>
                    <a:cubicBezTo>
                      <a:pt x="18938239" y="212090"/>
                      <a:pt x="18726150" y="0"/>
                      <a:pt x="18464530" y="0"/>
                    </a:cubicBezTo>
                    <a:close/>
                    <a:moveTo>
                      <a:pt x="55880" y="473710"/>
                    </a:moveTo>
                    <a:cubicBezTo>
                      <a:pt x="55880" y="243840"/>
                      <a:pt x="242570" y="55880"/>
                      <a:pt x="473710" y="55880"/>
                    </a:cubicBezTo>
                    <a:lnTo>
                      <a:pt x="18465800" y="55880"/>
                    </a:lnTo>
                    <a:cubicBezTo>
                      <a:pt x="18695670" y="55880"/>
                      <a:pt x="18883630" y="242570"/>
                      <a:pt x="18883630" y="473710"/>
                    </a:cubicBezTo>
                    <a:lnTo>
                      <a:pt x="18883630" y="918210"/>
                    </a:lnTo>
                    <a:lnTo>
                      <a:pt x="55880" y="918210"/>
                    </a:lnTo>
                    <a:lnTo>
                      <a:pt x="55880" y="473710"/>
                    </a:lnTo>
                    <a:close/>
                    <a:moveTo>
                      <a:pt x="18464530" y="6294120"/>
                    </a:moveTo>
                    <a:lnTo>
                      <a:pt x="473710" y="6294120"/>
                    </a:lnTo>
                    <a:cubicBezTo>
                      <a:pt x="243840" y="6294120"/>
                      <a:pt x="55880" y="6107430"/>
                      <a:pt x="55880" y="5876290"/>
                    </a:cubicBezTo>
                    <a:lnTo>
                      <a:pt x="55880" y="972820"/>
                    </a:lnTo>
                    <a:lnTo>
                      <a:pt x="18882361" y="972820"/>
                    </a:lnTo>
                    <a:lnTo>
                      <a:pt x="18882361" y="5876290"/>
                    </a:lnTo>
                    <a:cubicBezTo>
                      <a:pt x="18882361" y="6107430"/>
                      <a:pt x="18695670" y="6294120"/>
                      <a:pt x="18464530" y="6294120"/>
                    </a:cubicBezTo>
                    <a:close/>
                    <a:moveTo>
                      <a:pt x="683260" y="273050"/>
                    </a:moveTo>
                    <a:cubicBezTo>
                      <a:pt x="566420" y="273050"/>
                      <a:pt x="471170" y="368300"/>
                      <a:pt x="471170" y="485140"/>
                    </a:cubicBezTo>
                    <a:cubicBezTo>
                      <a:pt x="471170" y="601980"/>
                      <a:pt x="566420" y="697230"/>
                      <a:pt x="683260" y="697230"/>
                    </a:cubicBezTo>
                    <a:cubicBezTo>
                      <a:pt x="800100" y="697230"/>
                      <a:pt x="895350" y="601980"/>
                      <a:pt x="895350" y="485140"/>
                    </a:cubicBezTo>
                    <a:cubicBezTo>
                      <a:pt x="895350" y="368300"/>
                      <a:pt x="800100" y="273050"/>
                      <a:pt x="683260" y="273050"/>
                    </a:cubicBezTo>
                    <a:close/>
                    <a:moveTo>
                      <a:pt x="683260" y="641350"/>
                    </a:moveTo>
                    <a:cubicBezTo>
                      <a:pt x="596900" y="641350"/>
                      <a:pt x="527050" y="571500"/>
                      <a:pt x="527050" y="485140"/>
                    </a:cubicBezTo>
                    <a:cubicBezTo>
                      <a:pt x="527050" y="398780"/>
                      <a:pt x="596900" y="328930"/>
                      <a:pt x="683260" y="328930"/>
                    </a:cubicBezTo>
                    <a:cubicBezTo>
                      <a:pt x="769620" y="328930"/>
                      <a:pt x="839470" y="398780"/>
                      <a:pt x="839470" y="485140"/>
                    </a:cubicBezTo>
                    <a:cubicBezTo>
                      <a:pt x="839470" y="571500"/>
                      <a:pt x="769620" y="641350"/>
                      <a:pt x="683260" y="641350"/>
                    </a:cubicBezTo>
                    <a:close/>
                    <a:moveTo>
                      <a:pt x="1256030" y="273050"/>
                    </a:moveTo>
                    <a:cubicBezTo>
                      <a:pt x="1139190" y="273050"/>
                      <a:pt x="1043940" y="368300"/>
                      <a:pt x="1043940" y="485140"/>
                    </a:cubicBezTo>
                    <a:cubicBezTo>
                      <a:pt x="1043940" y="601980"/>
                      <a:pt x="1139190" y="697230"/>
                      <a:pt x="1256030" y="697230"/>
                    </a:cubicBezTo>
                    <a:cubicBezTo>
                      <a:pt x="1372870" y="697230"/>
                      <a:pt x="1468120" y="601980"/>
                      <a:pt x="1468120" y="485140"/>
                    </a:cubicBezTo>
                    <a:cubicBezTo>
                      <a:pt x="1468120" y="368300"/>
                      <a:pt x="1372870" y="273050"/>
                      <a:pt x="1256030" y="273050"/>
                    </a:cubicBezTo>
                    <a:close/>
                    <a:moveTo>
                      <a:pt x="1256030" y="641350"/>
                    </a:moveTo>
                    <a:cubicBezTo>
                      <a:pt x="1169670" y="641350"/>
                      <a:pt x="1099820" y="571500"/>
                      <a:pt x="1099820" y="485140"/>
                    </a:cubicBezTo>
                    <a:cubicBezTo>
                      <a:pt x="1099820" y="398780"/>
                      <a:pt x="1169670" y="328930"/>
                      <a:pt x="1256030" y="328930"/>
                    </a:cubicBezTo>
                    <a:cubicBezTo>
                      <a:pt x="1342390" y="328930"/>
                      <a:pt x="1412240" y="398780"/>
                      <a:pt x="1412240" y="485140"/>
                    </a:cubicBezTo>
                    <a:cubicBezTo>
                      <a:pt x="1412240" y="571500"/>
                      <a:pt x="1342390" y="641350"/>
                      <a:pt x="1256030" y="641350"/>
                    </a:cubicBezTo>
                    <a:close/>
                    <a:moveTo>
                      <a:pt x="1830070" y="273050"/>
                    </a:moveTo>
                    <a:cubicBezTo>
                      <a:pt x="1713230" y="273050"/>
                      <a:pt x="1617980" y="368300"/>
                      <a:pt x="1617980" y="485140"/>
                    </a:cubicBezTo>
                    <a:cubicBezTo>
                      <a:pt x="1617980" y="601980"/>
                      <a:pt x="1713230" y="697230"/>
                      <a:pt x="1830070" y="697230"/>
                    </a:cubicBezTo>
                    <a:cubicBezTo>
                      <a:pt x="1946910" y="697230"/>
                      <a:pt x="2042160" y="601980"/>
                      <a:pt x="2042160" y="485140"/>
                    </a:cubicBezTo>
                    <a:cubicBezTo>
                      <a:pt x="2042160" y="368300"/>
                      <a:pt x="1946910" y="273050"/>
                      <a:pt x="1830070" y="273050"/>
                    </a:cubicBezTo>
                    <a:close/>
                    <a:moveTo>
                      <a:pt x="1830070" y="641350"/>
                    </a:moveTo>
                    <a:cubicBezTo>
                      <a:pt x="1743710" y="641350"/>
                      <a:pt x="1673860" y="571500"/>
                      <a:pt x="1673860" y="485140"/>
                    </a:cubicBezTo>
                    <a:cubicBezTo>
                      <a:pt x="1673860" y="398780"/>
                      <a:pt x="1743710" y="328930"/>
                      <a:pt x="1830070" y="328930"/>
                    </a:cubicBezTo>
                    <a:cubicBezTo>
                      <a:pt x="1916430" y="328930"/>
                      <a:pt x="1986280" y="398780"/>
                      <a:pt x="1986280" y="485140"/>
                    </a:cubicBezTo>
                    <a:cubicBezTo>
                      <a:pt x="1986280" y="571500"/>
                      <a:pt x="1915160" y="641350"/>
                      <a:pt x="1830070" y="641350"/>
                    </a:cubicBezTo>
                    <a:close/>
                    <a:moveTo>
                      <a:pt x="18502630" y="488950"/>
                    </a:moveTo>
                    <a:cubicBezTo>
                      <a:pt x="18502630" y="504190"/>
                      <a:pt x="18489930" y="516890"/>
                      <a:pt x="18474691" y="516890"/>
                    </a:cubicBezTo>
                    <a:lnTo>
                      <a:pt x="18474691" y="516890"/>
                    </a:lnTo>
                    <a:lnTo>
                      <a:pt x="18318480" y="515620"/>
                    </a:lnTo>
                    <a:lnTo>
                      <a:pt x="18318480" y="670560"/>
                    </a:lnTo>
                    <a:cubicBezTo>
                      <a:pt x="18318480" y="685800"/>
                      <a:pt x="18305780" y="698500"/>
                      <a:pt x="18290541" y="698500"/>
                    </a:cubicBezTo>
                    <a:cubicBezTo>
                      <a:pt x="18275302" y="698500"/>
                      <a:pt x="18262602" y="685800"/>
                      <a:pt x="18262602" y="670560"/>
                    </a:cubicBezTo>
                    <a:lnTo>
                      <a:pt x="18262602" y="515620"/>
                    </a:lnTo>
                    <a:lnTo>
                      <a:pt x="18106391" y="514350"/>
                    </a:lnTo>
                    <a:cubicBezTo>
                      <a:pt x="18091152" y="514350"/>
                      <a:pt x="18078452" y="501650"/>
                      <a:pt x="18078452" y="486410"/>
                    </a:cubicBezTo>
                    <a:cubicBezTo>
                      <a:pt x="18078452" y="471170"/>
                      <a:pt x="18091152" y="458470"/>
                      <a:pt x="18106391" y="458470"/>
                    </a:cubicBezTo>
                    <a:lnTo>
                      <a:pt x="18106391" y="458470"/>
                    </a:lnTo>
                    <a:lnTo>
                      <a:pt x="18262602" y="459740"/>
                    </a:lnTo>
                    <a:lnTo>
                      <a:pt x="18262602" y="302260"/>
                    </a:lnTo>
                    <a:cubicBezTo>
                      <a:pt x="18262602" y="287020"/>
                      <a:pt x="18275302" y="274320"/>
                      <a:pt x="18290541" y="274320"/>
                    </a:cubicBezTo>
                    <a:cubicBezTo>
                      <a:pt x="18305780" y="274320"/>
                      <a:pt x="18318480" y="287020"/>
                      <a:pt x="18318480" y="302260"/>
                    </a:cubicBezTo>
                    <a:lnTo>
                      <a:pt x="18318480" y="459740"/>
                    </a:lnTo>
                    <a:lnTo>
                      <a:pt x="18474691" y="461010"/>
                    </a:lnTo>
                    <a:cubicBezTo>
                      <a:pt x="18491200" y="461010"/>
                      <a:pt x="18502630" y="473710"/>
                      <a:pt x="18502630" y="48895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0" y="0"/>
              <a:ext cx="22943238" cy="7692877"/>
              <a:chOff x="0" y="0"/>
              <a:chExt cx="1893824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27940" y="27940"/>
                <a:ext cx="18882360" cy="918210"/>
              </a:xfrm>
              <a:custGeom>
                <a:avLst/>
                <a:gdLst/>
                <a:ahLst/>
                <a:cxnLst/>
                <a:rect l="l" t="t" r="r" b="b"/>
                <a:pathLst>
                  <a:path w="18882360" h="918210">
                    <a:moveTo>
                      <a:pt x="18882360" y="918210"/>
                    </a:moveTo>
                    <a:lnTo>
                      <a:pt x="12447270" y="918210"/>
                    </a:lnTo>
                    <a:moveTo>
                      <a:pt x="12447270" y="918210"/>
                    </a:moveTo>
                    <a:lnTo>
                      <a:pt x="0" y="918210"/>
                    </a:lnTo>
                    <a:lnTo>
                      <a:pt x="0" y="445770"/>
                    </a:lnTo>
                    <a:cubicBezTo>
                      <a:pt x="0" y="200660"/>
                      <a:pt x="199390" y="0"/>
                      <a:pt x="445770" y="0"/>
                    </a:cubicBezTo>
                    <a:lnTo>
                      <a:pt x="18437860" y="0"/>
                    </a:lnTo>
                    <a:cubicBezTo>
                      <a:pt x="18682971" y="0"/>
                      <a:pt x="18882360" y="199390"/>
                      <a:pt x="18882360" y="445770"/>
                    </a:cubicBezTo>
                    <a:lnTo>
                      <a:pt x="18882360" y="918210"/>
                    </a:lnTo>
                  </a:path>
                </a:pathLst>
              </a:custGeom>
              <a:solidFill>
                <a:srgbClr val="F4F4F4"/>
              </a:solidFill>
            </p:spPr>
          </p:sp>
          <p:sp>
            <p:nvSpPr>
              <p:cNvPr id="13" name="Freeform 13"/>
              <p:cNvSpPr/>
              <p:nvPr/>
            </p:nvSpPr>
            <p:spPr>
              <a:xfrm>
                <a:off x="27940" y="944880"/>
                <a:ext cx="18882360" cy="5377180"/>
              </a:xfrm>
              <a:custGeom>
                <a:avLst/>
                <a:gdLst/>
                <a:ahLst/>
                <a:cxnLst/>
                <a:rect l="l" t="t" r="r" b="b"/>
                <a:pathLst>
                  <a:path w="18882360" h="5377180">
                    <a:moveTo>
                      <a:pt x="9331960" y="0"/>
                    </a:moveTo>
                    <a:lnTo>
                      <a:pt x="18882360" y="0"/>
                    </a:lnTo>
                    <a:lnTo>
                      <a:pt x="18882360" y="4931410"/>
                    </a:lnTo>
                    <a:cubicBezTo>
                      <a:pt x="18882360" y="5176520"/>
                      <a:pt x="18682971" y="5377180"/>
                      <a:pt x="18436590" y="5377180"/>
                    </a:cubicBezTo>
                    <a:lnTo>
                      <a:pt x="445770" y="5377180"/>
                    </a:lnTo>
                    <a:cubicBezTo>
                      <a:pt x="200660" y="5377180"/>
                      <a:pt x="0" y="5177790"/>
                      <a:pt x="0" y="4931410"/>
                    </a:cubicBezTo>
                    <a:lnTo>
                      <a:pt x="0" y="0"/>
                    </a:lnTo>
                    <a:lnTo>
                      <a:pt x="9014460" y="0"/>
                    </a:lnTo>
                    <a:moveTo>
                      <a:pt x="9014460" y="0"/>
                    </a:moveTo>
                    <a:lnTo>
                      <a:pt x="9331960" y="0"/>
                    </a:lnTo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4" name="Freeform 14"/>
              <p:cNvSpPr/>
              <p:nvPr/>
            </p:nvSpPr>
            <p:spPr>
              <a:xfrm>
                <a:off x="499110" y="299720"/>
                <a:ext cx="1515110" cy="368300"/>
              </a:xfrm>
              <a:custGeom>
                <a:avLst/>
                <a:gdLst/>
                <a:ahLst/>
                <a:cxnLst/>
                <a:rect l="l" t="t" r="r" b="b"/>
                <a:pathLst>
                  <a:path w="1515110" h="368300">
                    <a:moveTo>
                      <a:pt x="184150" y="0"/>
                    </a:moveTo>
                    <a:cubicBezTo>
                      <a:pt x="82550" y="0"/>
                      <a:pt x="0" y="82550"/>
                      <a:pt x="0" y="184150"/>
                    </a:cubicBezTo>
                    <a:cubicBezTo>
                      <a:pt x="0" y="285750"/>
                      <a:pt x="82550" y="368300"/>
                      <a:pt x="184150" y="368300"/>
                    </a:cubicBezTo>
                    <a:cubicBezTo>
                      <a:pt x="285750" y="368300"/>
                      <a:pt x="368300" y="285750"/>
                      <a:pt x="368300" y="184150"/>
                    </a:cubicBezTo>
                    <a:cubicBezTo>
                      <a:pt x="368300" y="82550"/>
                      <a:pt x="285750" y="0"/>
                      <a:pt x="184150" y="0"/>
                    </a:cubicBezTo>
                    <a:close/>
                    <a:moveTo>
                      <a:pt x="756920" y="0"/>
                    </a:moveTo>
                    <a:cubicBezTo>
                      <a:pt x="655320" y="0"/>
                      <a:pt x="572770" y="82550"/>
                      <a:pt x="572770" y="184150"/>
                    </a:cubicBezTo>
                    <a:cubicBezTo>
                      <a:pt x="572770" y="285750"/>
                      <a:pt x="655320" y="368300"/>
                      <a:pt x="756920" y="368300"/>
                    </a:cubicBezTo>
                    <a:cubicBezTo>
                      <a:pt x="858520" y="368300"/>
                      <a:pt x="941070" y="285750"/>
                      <a:pt x="941070" y="184150"/>
                    </a:cubicBezTo>
                    <a:cubicBezTo>
                      <a:pt x="941070" y="82550"/>
                      <a:pt x="858520" y="0"/>
                      <a:pt x="756920" y="0"/>
                    </a:cubicBezTo>
                    <a:close/>
                    <a:moveTo>
                      <a:pt x="1330960" y="0"/>
                    </a:moveTo>
                    <a:cubicBezTo>
                      <a:pt x="1229360" y="0"/>
                      <a:pt x="1146810" y="82550"/>
                      <a:pt x="1146810" y="184150"/>
                    </a:cubicBezTo>
                    <a:cubicBezTo>
                      <a:pt x="1146810" y="285750"/>
                      <a:pt x="1229360" y="368300"/>
                      <a:pt x="1330960" y="368300"/>
                    </a:cubicBezTo>
                    <a:cubicBezTo>
                      <a:pt x="1432560" y="368300"/>
                      <a:pt x="1515110" y="285750"/>
                      <a:pt x="1515110" y="184150"/>
                    </a:cubicBezTo>
                    <a:cubicBezTo>
                      <a:pt x="1515110" y="82550"/>
                      <a:pt x="1432560" y="0"/>
                      <a:pt x="133096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5" name="Freeform 15"/>
              <p:cNvSpPr/>
              <p:nvPr/>
            </p:nvSpPr>
            <p:spPr>
              <a:xfrm>
                <a:off x="0" y="0"/>
                <a:ext cx="18939511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18939511" h="6350000">
                    <a:moveTo>
                      <a:pt x="18464530" y="0"/>
                    </a:moveTo>
                    <a:lnTo>
                      <a:pt x="473710" y="0"/>
                    </a:lnTo>
                    <a:cubicBezTo>
                      <a:pt x="212090" y="0"/>
                      <a:pt x="0" y="212090"/>
                      <a:pt x="0" y="473710"/>
                    </a:cubicBezTo>
                    <a:lnTo>
                      <a:pt x="0" y="946150"/>
                    </a:lnTo>
                    <a:lnTo>
                      <a:pt x="0" y="5877560"/>
                    </a:lnTo>
                    <a:cubicBezTo>
                      <a:pt x="0" y="6137910"/>
                      <a:pt x="212090" y="6350000"/>
                      <a:pt x="473710" y="6350000"/>
                    </a:cubicBezTo>
                    <a:lnTo>
                      <a:pt x="18465800" y="6350000"/>
                    </a:lnTo>
                    <a:cubicBezTo>
                      <a:pt x="18727420" y="6350000"/>
                      <a:pt x="18939511" y="6137910"/>
                      <a:pt x="18939511" y="5876290"/>
                    </a:cubicBezTo>
                    <a:lnTo>
                      <a:pt x="18939511" y="944880"/>
                    </a:lnTo>
                    <a:lnTo>
                      <a:pt x="18939511" y="473710"/>
                    </a:lnTo>
                    <a:cubicBezTo>
                      <a:pt x="18938239" y="212090"/>
                      <a:pt x="18726150" y="0"/>
                      <a:pt x="18464530" y="0"/>
                    </a:cubicBezTo>
                    <a:close/>
                    <a:moveTo>
                      <a:pt x="55880" y="473710"/>
                    </a:moveTo>
                    <a:cubicBezTo>
                      <a:pt x="55880" y="243840"/>
                      <a:pt x="242570" y="55880"/>
                      <a:pt x="473710" y="55880"/>
                    </a:cubicBezTo>
                    <a:lnTo>
                      <a:pt x="18465800" y="55880"/>
                    </a:lnTo>
                    <a:cubicBezTo>
                      <a:pt x="18695670" y="55880"/>
                      <a:pt x="18883630" y="242570"/>
                      <a:pt x="18883630" y="473710"/>
                    </a:cubicBezTo>
                    <a:lnTo>
                      <a:pt x="18883630" y="918210"/>
                    </a:lnTo>
                    <a:lnTo>
                      <a:pt x="55880" y="918210"/>
                    </a:lnTo>
                    <a:lnTo>
                      <a:pt x="55880" y="473710"/>
                    </a:lnTo>
                    <a:close/>
                    <a:moveTo>
                      <a:pt x="18464530" y="6294120"/>
                    </a:moveTo>
                    <a:lnTo>
                      <a:pt x="473710" y="6294120"/>
                    </a:lnTo>
                    <a:cubicBezTo>
                      <a:pt x="243840" y="6294120"/>
                      <a:pt x="55880" y="6107430"/>
                      <a:pt x="55880" y="5876290"/>
                    </a:cubicBezTo>
                    <a:lnTo>
                      <a:pt x="55880" y="972820"/>
                    </a:lnTo>
                    <a:lnTo>
                      <a:pt x="18882361" y="972820"/>
                    </a:lnTo>
                    <a:lnTo>
                      <a:pt x="18882361" y="5876290"/>
                    </a:lnTo>
                    <a:cubicBezTo>
                      <a:pt x="18882361" y="6107430"/>
                      <a:pt x="18695670" y="6294120"/>
                      <a:pt x="18464530" y="6294120"/>
                    </a:cubicBezTo>
                    <a:close/>
                    <a:moveTo>
                      <a:pt x="683260" y="273050"/>
                    </a:moveTo>
                    <a:cubicBezTo>
                      <a:pt x="566420" y="273050"/>
                      <a:pt x="471170" y="368300"/>
                      <a:pt x="471170" y="485140"/>
                    </a:cubicBezTo>
                    <a:cubicBezTo>
                      <a:pt x="471170" y="601980"/>
                      <a:pt x="566420" y="697230"/>
                      <a:pt x="683260" y="697230"/>
                    </a:cubicBezTo>
                    <a:cubicBezTo>
                      <a:pt x="800100" y="697230"/>
                      <a:pt x="895350" y="601980"/>
                      <a:pt x="895350" y="485140"/>
                    </a:cubicBezTo>
                    <a:cubicBezTo>
                      <a:pt x="895350" y="368300"/>
                      <a:pt x="800100" y="273050"/>
                      <a:pt x="683260" y="273050"/>
                    </a:cubicBezTo>
                    <a:close/>
                    <a:moveTo>
                      <a:pt x="683260" y="641350"/>
                    </a:moveTo>
                    <a:cubicBezTo>
                      <a:pt x="596900" y="641350"/>
                      <a:pt x="527050" y="571500"/>
                      <a:pt x="527050" y="485140"/>
                    </a:cubicBezTo>
                    <a:cubicBezTo>
                      <a:pt x="527050" y="398780"/>
                      <a:pt x="596900" y="328930"/>
                      <a:pt x="683260" y="328930"/>
                    </a:cubicBezTo>
                    <a:cubicBezTo>
                      <a:pt x="769620" y="328930"/>
                      <a:pt x="839470" y="398780"/>
                      <a:pt x="839470" y="485140"/>
                    </a:cubicBezTo>
                    <a:cubicBezTo>
                      <a:pt x="839470" y="571500"/>
                      <a:pt x="769620" y="641350"/>
                      <a:pt x="683260" y="641350"/>
                    </a:cubicBezTo>
                    <a:close/>
                    <a:moveTo>
                      <a:pt x="1256030" y="273050"/>
                    </a:moveTo>
                    <a:cubicBezTo>
                      <a:pt x="1139190" y="273050"/>
                      <a:pt x="1043940" y="368300"/>
                      <a:pt x="1043940" y="485140"/>
                    </a:cubicBezTo>
                    <a:cubicBezTo>
                      <a:pt x="1043940" y="601980"/>
                      <a:pt x="1139190" y="697230"/>
                      <a:pt x="1256030" y="697230"/>
                    </a:cubicBezTo>
                    <a:cubicBezTo>
                      <a:pt x="1372870" y="697230"/>
                      <a:pt x="1468120" y="601980"/>
                      <a:pt x="1468120" y="485140"/>
                    </a:cubicBezTo>
                    <a:cubicBezTo>
                      <a:pt x="1468120" y="368300"/>
                      <a:pt x="1372870" y="273050"/>
                      <a:pt x="1256030" y="273050"/>
                    </a:cubicBezTo>
                    <a:close/>
                    <a:moveTo>
                      <a:pt x="1256030" y="641350"/>
                    </a:moveTo>
                    <a:cubicBezTo>
                      <a:pt x="1169670" y="641350"/>
                      <a:pt x="1099820" y="571500"/>
                      <a:pt x="1099820" y="485140"/>
                    </a:cubicBezTo>
                    <a:cubicBezTo>
                      <a:pt x="1099820" y="398780"/>
                      <a:pt x="1169670" y="328930"/>
                      <a:pt x="1256030" y="328930"/>
                    </a:cubicBezTo>
                    <a:cubicBezTo>
                      <a:pt x="1342390" y="328930"/>
                      <a:pt x="1412240" y="398780"/>
                      <a:pt x="1412240" y="485140"/>
                    </a:cubicBezTo>
                    <a:cubicBezTo>
                      <a:pt x="1412240" y="571500"/>
                      <a:pt x="1342390" y="641350"/>
                      <a:pt x="1256030" y="641350"/>
                    </a:cubicBezTo>
                    <a:close/>
                    <a:moveTo>
                      <a:pt x="1830070" y="273050"/>
                    </a:moveTo>
                    <a:cubicBezTo>
                      <a:pt x="1713230" y="273050"/>
                      <a:pt x="1617980" y="368300"/>
                      <a:pt x="1617980" y="485140"/>
                    </a:cubicBezTo>
                    <a:cubicBezTo>
                      <a:pt x="1617980" y="601980"/>
                      <a:pt x="1713230" y="697230"/>
                      <a:pt x="1830070" y="697230"/>
                    </a:cubicBezTo>
                    <a:cubicBezTo>
                      <a:pt x="1946910" y="697230"/>
                      <a:pt x="2042160" y="601980"/>
                      <a:pt x="2042160" y="485140"/>
                    </a:cubicBezTo>
                    <a:cubicBezTo>
                      <a:pt x="2042160" y="368300"/>
                      <a:pt x="1946910" y="273050"/>
                      <a:pt x="1830070" y="273050"/>
                    </a:cubicBezTo>
                    <a:close/>
                    <a:moveTo>
                      <a:pt x="1830070" y="641350"/>
                    </a:moveTo>
                    <a:cubicBezTo>
                      <a:pt x="1743710" y="641350"/>
                      <a:pt x="1673860" y="571500"/>
                      <a:pt x="1673860" y="485140"/>
                    </a:cubicBezTo>
                    <a:cubicBezTo>
                      <a:pt x="1673860" y="398780"/>
                      <a:pt x="1743710" y="328930"/>
                      <a:pt x="1830070" y="328930"/>
                    </a:cubicBezTo>
                    <a:cubicBezTo>
                      <a:pt x="1916430" y="328930"/>
                      <a:pt x="1986280" y="398780"/>
                      <a:pt x="1986280" y="485140"/>
                    </a:cubicBezTo>
                    <a:cubicBezTo>
                      <a:pt x="1986280" y="571500"/>
                      <a:pt x="1915160" y="641350"/>
                      <a:pt x="1830070" y="641350"/>
                    </a:cubicBezTo>
                    <a:close/>
                    <a:moveTo>
                      <a:pt x="18502630" y="488950"/>
                    </a:moveTo>
                    <a:cubicBezTo>
                      <a:pt x="18502630" y="504190"/>
                      <a:pt x="18489930" y="516890"/>
                      <a:pt x="18474691" y="516890"/>
                    </a:cubicBezTo>
                    <a:lnTo>
                      <a:pt x="18474691" y="516890"/>
                    </a:lnTo>
                    <a:lnTo>
                      <a:pt x="18318480" y="515620"/>
                    </a:lnTo>
                    <a:lnTo>
                      <a:pt x="18318480" y="670560"/>
                    </a:lnTo>
                    <a:cubicBezTo>
                      <a:pt x="18318480" y="685800"/>
                      <a:pt x="18305780" y="698500"/>
                      <a:pt x="18290541" y="698500"/>
                    </a:cubicBezTo>
                    <a:cubicBezTo>
                      <a:pt x="18275302" y="698500"/>
                      <a:pt x="18262602" y="685800"/>
                      <a:pt x="18262602" y="670560"/>
                    </a:cubicBezTo>
                    <a:lnTo>
                      <a:pt x="18262602" y="515620"/>
                    </a:lnTo>
                    <a:lnTo>
                      <a:pt x="18106391" y="514350"/>
                    </a:lnTo>
                    <a:cubicBezTo>
                      <a:pt x="18091152" y="514350"/>
                      <a:pt x="18078452" y="501650"/>
                      <a:pt x="18078452" y="486410"/>
                    </a:cubicBezTo>
                    <a:cubicBezTo>
                      <a:pt x="18078452" y="471170"/>
                      <a:pt x="18091152" y="458470"/>
                      <a:pt x="18106391" y="458470"/>
                    </a:cubicBezTo>
                    <a:lnTo>
                      <a:pt x="18106391" y="458470"/>
                    </a:lnTo>
                    <a:lnTo>
                      <a:pt x="18262602" y="459740"/>
                    </a:lnTo>
                    <a:lnTo>
                      <a:pt x="18262602" y="302260"/>
                    </a:lnTo>
                    <a:cubicBezTo>
                      <a:pt x="18262602" y="287020"/>
                      <a:pt x="18275302" y="274320"/>
                      <a:pt x="18290541" y="274320"/>
                    </a:cubicBezTo>
                    <a:cubicBezTo>
                      <a:pt x="18305780" y="274320"/>
                      <a:pt x="18318480" y="287020"/>
                      <a:pt x="18318480" y="302260"/>
                    </a:cubicBezTo>
                    <a:lnTo>
                      <a:pt x="18318480" y="459740"/>
                    </a:lnTo>
                    <a:lnTo>
                      <a:pt x="18474691" y="461010"/>
                    </a:lnTo>
                    <a:cubicBezTo>
                      <a:pt x="18491200" y="461010"/>
                      <a:pt x="18502630" y="473710"/>
                      <a:pt x="18502630" y="48895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</p:grpSp>
      <p:sp>
        <p:nvSpPr>
          <p:cNvPr id="16" name="TextBox 16"/>
          <p:cNvSpPr txBox="1"/>
          <p:nvPr/>
        </p:nvSpPr>
        <p:spPr>
          <a:xfrm>
            <a:off x="1886305" y="4591116"/>
            <a:ext cx="14153635" cy="3930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99"/>
              </a:lnSpc>
            </a:pPr>
            <a:r>
              <a:rPr lang="en-US" sz="3999" dirty="0">
                <a:solidFill>
                  <a:srgbClr val="000000"/>
                </a:solidFill>
                <a:latin typeface="Be Vietnam"/>
              </a:rPr>
              <a:t>Los </a:t>
            </a:r>
            <a:r>
              <a:rPr lang="en-US" sz="3999" dirty="0" err="1">
                <a:solidFill>
                  <a:srgbClr val="000000"/>
                </a:solidFill>
                <a:latin typeface="Be Vietnam"/>
              </a:rPr>
              <a:t>formularios</a:t>
            </a:r>
            <a:r>
              <a:rPr lang="en-US" sz="3999" dirty="0">
                <a:solidFill>
                  <a:srgbClr val="000000"/>
                </a:solidFill>
                <a:latin typeface="Be Vietnam"/>
              </a:rPr>
              <a:t> son uno de los </a:t>
            </a:r>
            <a:r>
              <a:rPr lang="en-US" sz="3999" dirty="0" err="1">
                <a:solidFill>
                  <a:srgbClr val="000000"/>
                </a:solidFill>
                <a:latin typeface="Be Vietnam"/>
              </a:rPr>
              <a:t>elementos</a:t>
            </a:r>
            <a:r>
              <a:rPr lang="en-US" sz="3999" dirty="0">
                <a:solidFill>
                  <a:srgbClr val="000000"/>
                </a:solidFill>
                <a:latin typeface="Be Vietnam"/>
              </a:rPr>
              <a:t> mas </a:t>
            </a:r>
            <a:r>
              <a:rPr lang="en-US" sz="3999" dirty="0" err="1">
                <a:solidFill>
                  <a:srgbClr val="000000"/>
                </a:solidFill>
                <a:latin typeface="Be Vietnam"/>
              </a:rPr>
              <a:t>básicos</a:t>
            </a:r>
            <a:r>
              <a:rPr lang="en-US" sz="3999" dirty="0">
                <a:solidFill>
                  <a:srgbClr val="000000"/>
                </a:solidFill>
                <a:latin typeface="Be Vietnam"/>
              </a:rPr>
              <a:t> de las </a:t>
            </a:r>
            <a:r>
              <a:rPr lang="en-US" sz="3999" dirty="0" err="1">
                <a:solidFill>
                  <a:srgbClr val="000000"/>
                </a:solidFill>
                <a:latin typeface="Be Vietnam"/>
              </a:rPr>
              <a:t>aplicaciones</a:t>
            </a:r>
            <a:r>
              <a:rPr lang="en-US" sz="3999" dirty="0">
                <a:solidFill>
                  <a:srgbClr val="000000"/>
                </a:solidFill>
                <a:latin typeface="Be Vietnam"/>
              </a:rPr>
              <a:t> web, </a:t>
            </a:r>
            <a:r>
              <a:rPr lang="en-US" sz="3999" dirty="0" err="1">
                <a:solidFill>
                  <a:srgbClr val="000000"/>
                </a:solidFill>
                <a:latin typeface="Be Vietnam"/>
              </a:rPr>
              <a:t>ya</a:t>
            </a:r>
            <a:r>
              <a:rPr lang="en-US" sz="3999" dirty="0">
                <a:solidFill>
                  <a:srgbClr val="000000"/>
                </a:solidFill>
                <a:latin typeface="Be Vietnam"/>
              </a:rPr>
              <a:t> que </a:t>
            </a:r>
            <a:r>
              <a:rPr lang="en-US" sz="3999" dirty="0" err="1">
                <a:solidFill>
                  <a:srgbClr val="000000"/>
                </a:solidFill>
                <a:latin typeface="Be Vietnam"/>
              </a:rPr>
              <a:t>estos</a:t>
            </a:r>
            <a:r>
              <a:rPr lang="en-US" sz="3999" dirty="0">
                <a:solidFill>
                  <a:srgbClr val="000000"/>
                </a:solidFill>
                <a:latin typeface="Be Vietnam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Be Vietnam"/>
              </a:rPr>
              <a:t>permiten</a:t>
            </a:r>
            <a:r>
              <a:rPr lang="en-US" sz="3999" dirty="0">
                <a:solidFill>
                  <a:srgbClr val="000000"/>
                </a:solidFill>
                <a:latin typeface="Be Vietnam"/>
              </a:rPr>
              <a:t> la </a:t>
            </a:r>
            <a:r>
              <a:rPr lang="en-US" sz="3999" dirty="0" err="1">
                <a:solidFill>
                  <a:srgbClr val="000000"/>
                </a:solidFill>
                <a:latin typeface="Be Vietnam"/>
              </a:rPr>
              <a:t>interacción</a:t>
            </a:r>
            <a:r>
              <a:rPr lang="en-US" sz="3999" dirty="0">
                <a:solidFill>
                  <a:srgbClr val="000000"/>
                </a:solidFill>
                <a:latin typeface="Be Vietnam"/>
              </a:rPr>
              <a:t> de los </a:t>
            </a:r>
            <a:r>
              <a:rPr lang="en-US" sz="3999" dirty="0" err="1">
                <a:solidFill>
                  <a:srgbClr val="000000"/>
                </a:solidFill>
                <a:latin typeface="Be Vietnam"/>
              </a:rPr>
              <a:t>usuarios</a:t>
            </a:r>
            <a:r>
              <a:rPr lang="en-US" sz="3999" dirty="0">
                <a:solidFill>
                  <a:srgbClr val="000000"/>
                </a:solidFill>
                <a:latin typeface="Be Vietnam"/>
              </a:rPr>
              <a:t> con la </a:t>
            </a:r>
            <a:r>
              <a:rPr lang="en-US" sz="3999" dirty="0" err="1">
                <a:solidFill>
                  <a:srgbClr val="000000"/>
                </a:solidFill>
                <a:latin typeface="Be Vietnam"/>
              </a:rPr>
              <a:t>aplicación</a:t>
            </a:r>
            <a:r>
              <a:rPr lang="en-US" sz="3999" dirty="0">
                <a:solidFill>
                  <a:srgbClr val="000000"/>
                </a:solidFill>
                <a:latin typeface="Be Vietnam"/>
              </a:rPr>
              <a:t>. Flask, por </a:t>
            </a:r>
            <a:r>
              <a:rPr lang="en-US" sz="3999" dirty="0" err="1">
                <a:solidFill>
                  <a:srgbClr val="000000"/>
                </a:solidFill>
                <a:latin typeface="Be Vietnam"/>
              </a:rPr>
              <a:t>si</a:t>
            </a:r>
            <a:r>
              <a:rPr lang="en-US" sz="3999" dirty="0">
                <a:solidFill>
                  <a:srgbClr val="000000"/>
                </a:solidFill>
                <a:latin typeface="Be Vietnam"/>
              </a:rPr>
              <a:t> solo, no </a:t>
            </a:r>
            <a:r>
              <a:rPr lang="en-US" sz="3999" dirty="0" err="1">
                <a:solidFill>
                  <a:srgbClr val="000000"/>
                </a:solidFill>
                <a:latin typeface="Be Vietnam"/>
              </a:rPr>
              <a:t>puede</a:t>
            </a:r>
            <a:r>
              <a:rPr lang="en-US" sz="3999" dirty="0">
                <a:solidFill>
                  <a:srgbClr val="000000"/>
                </a:solidFill>
                <a:latin typeface="Be Vietnam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Be Vietnam"/>
              </a:rPr>
              <a:t>manejar</a:t>
            </a:r>
            <a:r>
              <a:rPr lang="en-US" sz="3999" dirty="0">
                <a:solidFill>
                  <a:srgbClr val="000000"/>
                </a:solidFill>
                <a:latin typeface="Be Vietnam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Be Vietnam"/>
              </a:rPr>
              <a:t>formularios</a:t>
            </a:r>
            <a:r>
              <a:rPr lang="en-US" sz="3999" dirty="0">
                <a:solidFill>
                  <a:srgbClr val="000000"/>
                </a:solidFill>
                <a:latin typeface="Be Vietnam"/>
              </a:rPr>
              <a:t>, </a:t>
            </a:r>
            <a:r>
              <a:rPr lang="en-US" sz="3999" dirty="0" err="1">
                <a:solidFill>
                  <a:srgbClr val="000000"/>
                </a:solidFill>
                <a:latin typeface="Be Vietnam"/>
              </a:rPr>
              <a:t>pero</a:t>
            </a:r>
            <a:r>
              <a:rPr lang="en-US" sz="3999" dirty="0">
                <a:solidFill>
                  <a:srgbClr val="000000"/>
                </a:solidFill>
                <a:latin typeface="Be Vietnam"/>
              </a:rPr>
              <a:t>, con la </a:t>
            </a:r>
            <a:r>
              <a:rPr lang="en-US" sz="3999" dirty="0" err="1">
                <a:solidFill>
                  <a:srgbClr val="000000"/>
                </a:solidFill>
                <a:latin typeface="Be Vietnam"/>
              </a:rPr>
              <a:t>extensión</a:t>
            </a:r>
            <a:r>
              <a:rPr lang="en-US" sz="3999" dirty="0">
                <a:solidFill>
                  <a:srgbClr val="000000"/>
                </a:solidFill>
                <a:latin typeface="Be Vietnam"/>
              </a:rPr>
              <a:t> Flask-WTF </a:t>
            </a:r>
            <a:r>
              <a:rPr lang="en-US" sz="3999" dirty="0" err="1">
                <a:solidFill>
                  <a:srgbClr val="000000"/>
                </a:solidFill>
                <a:latin typeface="Be Vietnam"/>
              </a:rPr>
              <a:t>podemos</a:t>
            </a:r>
            <a:r>
              <a:rPr lang="en-US" sz="3999" dirty="0">
                <a:solidFill>
                  <a:srgbClr val="000000"/>
                </a:solidFill>
                <a:latin typeface="Be Vietnam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Be Vietnam"/>
              </a:rPr>
              <a:t>implementar</a:t>
            </a:r>
            <a:r>
              <a:rPr lang="en-US" sz="3999" dirty="0">
                <a:solidFill>
                  <a:srgbClr val="000000"/>
                </a:solidFill>
                <a:latin typeface="Be Vietnam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Be Vietnam"/>
              </a:rPr>
              <a:t>el</a:t>
            </a:r>
            <a:r>
              <a:rPr lang="en-US" sz="3999" dirty="0">
                <a:solidFill>
                  <a:srgbClr val="000000"/>
                </a:solidFill>
                <a:latin typeface="Be Vietnam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Be Vietnam"/>
              </a:rPr>
              <a:t>paquete</a:t>
            </a:r>
            <a:r>
              <a:rPr lang="en-US" sz="3999" dirty="0">
                <a:solidFill>
                  <a:srgbClr val="000000"/>
                </a:solidFill>
                <a:latin typeface="Be Vietnam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Be Vietnam"/>
              </a:rPr>
              <a:t>WTForms</a:t>
            </a:r>
            <a:r>
              <a:rPr lang="en-US" sz="3999" dirty="0">
                <a:solidFill>
                  <a:srgbClr val="000000"/>
                </a:solidFill>
                <a:latin typeface="Be Vietnam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Be Vietnam"/>
              </a:rPr>
              <a:t>en</a:t>
            </a:r>
            <a:r>
              <a:rPr lang="en-US" sz="3999" dirty="0">
                <a:solidFill>
                  <a:srgbClr val="000000"/>
                </a:solidFill>
                <a:latin typeface="Be Vietnam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Be Vietnam"/>
              </a:rPr>
              <a:t>nuestra</a:t>
            </a:r>
            <a:r>
              <a:rPr lang="en-US" sz="3999" dirty="0">
                <a:solidFill>
                  <a:srgbClr val="000000"/>
                </a:solidFill>
                <a:latin typeface="Be Vietnam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Be Vietnam"/>
              </a:rPr>
              <a:t>aplicación</a:t>
            </a:r>
            <a:r>
              <a:rPr lang="en-US" sz="3999" dirty="0">
                <a:solidFill>
                  <a:srgbClr val="000000"/>
                </a:solidFill>
                <a:latin typeface="Be Vietnam"/>
              </a:rPr>
              <a:t>.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1306896" y="1273702"/>
            <a:ext cx="15559849" cy="1404363"/>
            <a:chOff x="0" y="0"/>
            <a:chExt cx="17014310" cy="1535637"/>
          </a:xfrm>
        </p:grpSpPr>
        <p:sp>
          <p:nvSpPr>
            <p:cNvPr id="18" name="Freeform 18"/>
            <p:cNvSpPr/>
            <p:nvPr/>
          </p:nvSpPr>
          <p:spPr>
            <a:xfrm>
              <a:off x="31750" y="31750"/>
              <a:ext cx="16950810" cy="1472137"/>
            </a:xfrm>
            <a:custGeom>
              <a:avLst/>
              <a:gdLst/>
              <a:ahLst/>
              <a:cxnLst/>
              <a:rect l="l" t="t" r="r" b="b"/>
              <a:pathLst>
                <a:path w="16950810" h="1472137">
                  <a:moveTo>
                    <a:pt x="16858100" y="1472137"/>
                  </a:moveTo>
                  <a:lnTo>
                    <a:pt x="92710" y="1472137"/>
                  </a:lnTo>
                  <a:cubicBezTo>
                    <a:pt x="41910" y="1472137"/>
                    <a:pt x="0" y="1430227"/>
                    <a:pt x="0" y="1379427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6856830" y="0"/>
                  </a:lnTo>
                  <a:cubicBezTo>
                    <a:pt x="16907630" y="0"/>
                    <a:pt x="16949541" y="41910"/>
                    <a:pt x="16949541" y="92710"/>
                  </a:cubicBezTo>
                  <a:lnTo>
                    <a:pt x="16949541" y="1378157"/>
                  </a:lnTo>
                  <a:cubicBezTo>
                    <a:pt x="16950810" y="1430227"/>
                    <a:pt x="16908900" y="1472137"/>
                    <a:pt x="16858100" y="1472137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9" name="Freeform 19"/>
            <p:cNvSpPr/>
            <p:nvPr/>
          </p:nvSpPr>
          <p:spPr>
            <a:xfrm>
              <a:off x="0" y="0"/>
              <a:ext cx="17014310" cy="1535637"/>
            </a:xfrm>
            <a:custGeom>
              <a:avLst/>
              <a:gdLst/>
              <a:ahLst/>
              <a:cxnLst/>
              <a:rect l="l" t="t" r="r" b="b"/>
              <a:pathLst>
                <a:path w="17014310" h="1535637">
                  <a:moveTo>
                    <a:pt x="16889850" y="59690"/>
                  </a:moveTo>
                  <a:cubicBezTo>
                    <a:pt x="16925410" y="59690"/>
                    <a:pt x="16954619" y="88900"/>
                    <a:pt x="16954619" y="124460"/>
                  </a:cubicBezTo>
                  <a:lnTo>
                    <a:pt x="16954619" y="1411177"/>
                  </a:lnTo>
                  <a:cubicBezTo>
                    <a:pt x="16954619" y="1446737"/>
                    <a:pt x="16925410" y="1475947"/>
                    <a:pt x="16889850" y="1475947"/>
                  </a:cubicBezTo>
                  <a:lnTo>
                    <a:pt x="124460" y="1475947"/>
                  </a:lnTo>
                  <a:cubicBezTo>
                    <a:pt x="88900" y="1475947"/>
                    <a:pt x="59690" y="1446737"/>
                    <a:pt x="59690" y="1411177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6889850" y="59690"/>
                  </a:lnTo>
                  <a:moveTo>
                    <a:pt x="16889850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411177"/>
                  </a:lnTo>
                  <a:cubicBezTo>
                    <a:pt x="0" y="1479757"/>
                    <a:pt x="55880" y="1535637"/>
                    <a:pt x="124460" y="1535637"/>
                  </a:cubicBezTo>
                  <a:lnTo>
                    <a:pt x="16889850" y="1535637"/>
                  </a:lnTo>
                  <a:cubicBezTo>
                    <a:pt x="16958430" y="1535637"/>
                    <a:pt x="17014310" y="1479757"/>
                    <a:pt x="17014310" y="1411177"/>
                  </a:cubicBezTo>
                  <a:lnTo>
                    <a:pt x="17014310" y="124460"/>
                  </a:lnTo>
                  <a:cubicBezTo>
                    <a:pt x="17014310" y="55880"/>
                    <a:pt x="16958430" y="0"/>
                    <a:pt x="1688985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20" name="TextBox 20"/>
          <p:cNvSpPr txBox="1"/>
          <p:nvPr/>
        </p:nvSpPr>
        <p:spPr>
          <a:xfrm>
            <a:off x="1886305" y="1438594"/>
            <a:ext cx="9210023" cy="962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840"/>
              </a:lnSpc>
            </a:pPr>
            <a:r>
              <a:rPr lang="en-US" sz="5600" spc="84">
                <a:solidFill>
                  <a:srgbClr val="000000"/>
                </a:solidFill>
                <a:latin typeface="Be Vietnam Bold"/>
              </a:rPr>
              <a:t>WTForms</a:t>
            </a:r>
          </a:p>
        </p:txBody>
      </p:sp>
      <p:pic>
        <p:nvPicPr>
          <p:cNvPr id="21" name="Picture 21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2056687" y="1552894"/>
            <a:ext cx="4501502" cy="84836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t="21875" b="2187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306896" y="2816771"/>
            <a:ext cx="11778075" cy="6231656"/>
            <a:chOff x="0" y="0"/>
            <a:chExt cx="12879034" cy="6814162"/>
          </a:xfrm>
        </p:grpSpPr>
        <p:sp>
          <p:nvSpPr>
            <p:cNvPr id="4" name="Freeform 4"/>
            <p:cNvSpPr/>
            <p:nvPr/>
          </p:nvSpPr>
          <p:spPr>
            <a:xfrm>
              <a:off x="31750" y="31750"/>
              <a:ext cx="12815533" cy="6750662"/>
            </a:xfrm>
            <a:custGeom>
              <a:avLst/>
              <a:gdLst/>
              <a:ahLst/>
              <a:cxnLst/>
              <a:rect l="l" t="t" r="r" b="b"/>
              <a:pathLst>
                <a:path w="12815533" h="6750662">
                  <a:moveTo>
                    <a:pt x="12722823" y="6750662"/>
                  </a:moveTo>
                  <a:lnTo>
                    <a:pt x="92710" y="6750662"/>
                  </a:lnTo>
                  <a:cubicBezTo>
                    <a:pt x="41910" y="6750662"/>
                    <a:pt x="0" y="6708752"/>
                    <a:pt x="0" y="6657952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2721554" y="0"/>
                  </a:lnTo>
                  <a:cubicBezTo>
                    <a:pt x="12772354" y="0"/>
                    <a:pt x="12814264" y="41910"/>
                    <a:pt x="12814264" y="92710"/>
                  </a:cubicBezTo>
                  <a:lnTo>
                    <a:pt x="12814264" y="6656682"/>
                  </a:lnTo>
                  <a:cubicBezTo>
                    <a:pt x="12815533" y="6708752"/>
                    <a:pt x="12773623" y="6750662"/>
                    <a:pt x="12722823" y="6750662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12879034" cy="6814162"/>
            </a:xfrm>
            <a:custGeom>
              <a:avLst/>
              <a:gdLst/>
              <a:ahLst/>
              <a:cxnLst/>
              <a:rect l="l" t="t" r="r" b="b"/>
              <a:pathLst>
                <a:path w="12879034" h="6814162">
                  <a:moveTo>
                    <a:pt x="12754573" y="59690"/>
                  </a:moveTo>
                  <a:cubicBezTo>
                    <a:pt x="12790133" y="59690"/>
                    <a:pt x="12819344" y="88900"/>
                    <a:pt x="12819344" y="124460"/>
                  </a:cubicBezTo>
                  <a:lnTo>
                    <a:pt x="12819344" y="6689702"/>
                  </a:lnTo>
                  <a:cubicBezTo>
                    <a:pt x="12819344" y="6725262"/>
                    <a:pt x="12790133" y="6754472"/>
                    <a:pt x="12754573" y="6754472"/>
                  </a:cubicBezTo>
                  <a:lnTo>
                    <a:pt x="124460" y="6754472"/>
                  </a:lnTo>
                  <a:cubicBezTo>
                    <a:pt x="88900" y="6754472"/>
                    <a:pt x="59690" y="6725262"/>
                    <a:pt x="59690" y="6689702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2754573" y="59690"/>
                  </a:lnTo>
                  <a:moveTo>
                    <a:pt x="12754573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6689702"/>
                  </a:lnTo>
                  <a:cubicBezTo>
                    <a:pt x="0" y="6758282"/>
                    <a:pt x="55880" y="6814162"/>
                    <a:pt x="124460" y="6814162"/>
                  </a:cubicBezTo>
                  <a:lnTo>
                    <a:pt x="12754573" y="6814162"/>
                  </a:lnTo>
                  <a:cubicBezTo>
                    <a:pt x="12823154" y="6814162"/>
                    <a:pt x="12879034" y="6758282"/>
                    <a:pt x="12879034" y="6689702"/>
                  </a:cubicBezTo>
                  <a:lnTo>
                    <a:pt x="12879034" y="124460"/>
                  </a:lnTo>
                  <a:cubicBezTo>
                    <a:pt x="12879034" y="55880"/>
                    <a:pt x="12823154" y="0"/>
                    <a:pt x="12754573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2293090" y="2995292"/>
            <a:ext cx="560936" cy="59953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13479417" y="7633965"/>
            <a:ext cx="3779883" cy="1414462"/>
            <a:chOff x="0" y="0"/>
            <a:chExt cx="5039844" cy="1885950"/>
          </a:xfrm>
        </p:grpSpPr>
        <p:grpSp>
          <p:nvGrpSpPr>
            <p:cNvPr id="8" name="Group 8"/>
            <p:cNvGrpSpPr/>
            <p:nvPr/>
          </p:nvGrpSpPr>
          <p:grpSpPr>
            <a:xfrm>
              <a:off x="262914" y="282688"/>
              <a:ext cx="4776929" cy="1603262"/>
              <a:chOff x="0" y="0"/>
              <a:chExt cx="2995120" cy="100524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31750" y="31750"/>
                <a:ext cx="2931620" cy="941740"/>
              </a:xfrm>
              <a:custGeom>
                <a:avLst/>
                <a:gdLst/>
                <a:ahLst/>
                <a:cxnLst/>
                <a:rect l="l" t="t" r="r" b="b"/>
                <a:pathLst>
                  <a:path w="2931620" h="941740">
                    <a:moveTo>
                      <a:pt x="2838910" y="941740"/>
                    </a:moveTo>
                    <a:lnTo>
                      <a:pt x="92710" y="941740"/>
                    </a:lnTo>
                    <a:cubicBezTo>
                      <a:pt x="41910" y="941740"/>
                      <a:pt x="0" y="899830"/>
                      <a:pt x="0" y="849030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2837640" y="0"/>
                    </a:lnTo>
                    <a:cubicBezTo>
                      <a:pt x="2888440" y="0"/>
                      <a:pt x="2930350" y="41910"/>
                      <a:pt x="2930350" y="92710"/>
                    </a:cubicBezTo>
                    <a:lnTo>
                      <a:pt x="2930350" y="847760"/>
                    </a:lnTo>
                    <a:cubicBezTo>
                      <a:pt x="2931620" y="899830"/>
                      <a:pt x="2889710" y="941740"/>
                      <a:pt x="2838910" y="94174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0" name="Freeform 10"/>
              <p:cNvSpPr/>
              <p:nvPr/>
            </p:nvSpPr>
            <p:spPr>
              <a:xfrm>
                <a:off x="0" y="0"/>
                <a:ext cx="2995120" cy="1005241"/>
              </a:xfrm>
              <a:custGeom>
                <a:avLst/>
                <a:gdLst/>
                <a:ahLst/>
                <a:cxnLst/>
                <a:rect l="l" t="t" r="r" b="b"/>
                <a:pathLst>
                  <a:path w="2995120" h="1005241">
                    <a:moveTo>
                      <a:pt x="2870660" y="59690"/>
                    </a:moveTo>
                    <a:cubicBezTo>
                      <a:pt x="2906220" y="59690"/>
                      <a:pt x="2935430" y="88900"/>
                      <a:pt x="2935430" y="124460"/>
                    </a:cubicBezTo>
                    <a:lnTo>
                      <a:pt x="2935430" y="880781"/>
                    </a:lnTo>
                    <a:cubicBezTo>
                      <a:pt x="2935430" y="916341"/>
                      <a:pt x="2906220" y="945551"/>
                      <a:pt x="2870660" y="945551"/>
                    </a:cubicBezTo>
                    <a:lnTo>
                      <a:pt x="124460" y="945551"/>
                    </a:lnTo>
                    <a:cubicBezTo>
                      <a:pt x="88900" y="945551"/>
                      <a:pt x="59690" y="916341"/>
                      <a:pt x="59690" y="880781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2870660" y="59690"/>
                    </a:lnTo>
                    <a:moveTo>
                      <a:pt x="287066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80781"/>
                    </a:lnTo>
                    <a:cubicBezTo>
                      <a:pt x="0" y="949361"/>
                      <a:pt x="55880" y="1005241"/>
                      <a:pt x="124460" y="1005241"/>
                    </a:cubicBezTo>
                    <a:lnTo>
                      <a:pt x="2870660" y="1005241"/>
                    </a:lnTo>
                    <a:cubicBezTo>
                      <a:pt x="2939240" y="1005241"/>
                      <a:pt x="2995120" y="949361"/>
                      <a:pt x="2995120" y="880781"/>
                    </a:cubicBezTo>
                    <a:lnTo>
                      <a:pt x="2995120" y="124460"/>
                    </a:lnTo>
                    <a:cubicBezTo>
                      <a:pt x="2995120" y="55880"/>
                      <a:pt x="2939240" y="0"/>
                      <a:pt x="287066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id="11" name="Group 11"/>
            <p:cNvGrpSpPr/>
            <p:nvPr/>
          </p:nvGrpSpPr>
          <p:grpSpPr>
            <a:xfrm>
              <a:off x="0" y="0"/>
              <a:ext cx="4776929" cy="1603262"/>
              <a:chOff x="0" y="0"/>
              <a:chExt cx="2995120" cy="100524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31750" y="31750"/>
                <a:ext cx="2931620" cy="941740"/>
              </a:xfrm>
              <a:custGeom>
                <a:avLst/>
                <a:gdLst/>
                <a:ahLst/>
                <a:cxnLst/>
                <a:rect l="l" t="t" r="r" b="b"/>
                <a:pathLst>
                  <a:path w="2931620" h="941740">
                    <a:moveTo>
                      <a:pt x="2838910" y="941740"/>
                    </a:moveTo>
                    <a:lnTo>
                      <a:pt x="92710" y="941740"/>
                    </a:lnTo>
                    <a:cubicBezTo>
                      <a:pt x="41910" y="941740"/>
                      <a:pt x="0" y="899830"/>
                      <a:pt x="0" y="849030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2837640" y="0"/>
                    </a:lnTo>
                    <a:cubicBezTo>
                      <a:pt x="2888440" y="0"/>
                      <a:pt x="2930350" y="41910"/>
                      <a:pt x="2930350" y="92710"/>
                    </a:cubicBezTo>
                    <a:lnTo>
                      <a:pt x="2930350" y="847760"/>
                    </a:lnTo>
                    <a:cubicBezTo>
                      <a:pt x="2931620" y="899830"/>
                      <a:pt x="2889710" y="941740"/>
                      <a:pt x="2838910" y="94174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3" name="Freeform 13"/>
              <p:cNvSpPr/>
              <p:nvPr/>
            </p:nvSpPr>
            <p:spPr>
              <a:xfrm>
                <a:off x="0" y="0"/>
                <a:ext cx="2995120" cy="1005241"/>
              </a:xfrm>
              <a:custGeom>
                <a:avLst/>
                <a:gdLst/>
                <a:ahLst/>
                <a:cxnLst/>
                <a:rect l="l" t="t" r="r" b="b"/>
                <a:pathLst>
                  <a:path w="2995120" h="1005241">
                    <a:moveTo>
                      <a:pt x="2870660" y="59690"/>
                    </a:moveTo>
                    <a:cubicBezTo>
                      <a:pt x="2906220" y="59690"/>
                      <a:pt x="2935430" y="88900"/>
                      <a:pt x="2935430" y="124460"/>
                    </a:cubicBezTo>
                    <a:lnTo>
                      <a:pt x="2935430" y="880781"/>
                    </a:lnTo>
                    <a:cubicBezTo>
                      <a:pt x="2935430" y="916341"/>
                      <a:pt x="2906220" y="945551"/>
                      <a:pt x="2870660" y="945551"/>
                    </a:cubicBezTo>
                    <a:lnTo>
                      <a:pt x="124460" y="945551"/>
                    </a:lnTo>
                    <a:cubicBezTo>
                      <a:pt x="88900" y="945551"/>
                      <a:pt x="59690" y="916341"/>
                      <a:pt x="59690" y="880781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2870660" y="59690"/>
                    </a:lnTo>
                    <a:moveTo>
                      <a:pt x="287066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80781"/>
                    </a:lnTo>
                    <a:cubicBezTo>
                      <a:pt x="0" y="949361"/>
                      <a:pt x="55880" y="1005241"/>
                      <a:pt x="124460" y="1005241"/>
                    </a:cubicBezTo>
                    <a:lnTo>
                      <a:pt x="2870660" y="1005241"/>
                    </a:lnTo>
                    <a:cubicBezTo>
                      <a:pt x="2939240" y="1005241"/>
                      <a:pt x="2995120" y="949361"/>
                      <a:pt x="2995120" y="880781"/>
                    </a:cubicBezTo>
                    <a:lnTo>
                      <a:pt x="2995120" y="124460"/>
                    </a:lnTo>
                    <a:cubicBezTo>
                      <a:pt x="2995120" y="55880"/>
                      <a:pt x="2939240" y="0"/>
                      <a:pt x="287066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</p:grpSp>
      <p:grpSp>
        <p:nvGrpSpPr>
          <p:cNvPr id="14" name="Group 14"/>
          <p:cNvGrpSpPr/>
          <p:nvPr/>
        </p:nvGrpSpPr>
        <p:grpSpPr>
          <a:xfrm>
            <a:off x="13479417" y="5968648"/>
            <a:ext cx="3779883" cy="1414462"/>
            <a:chOff x="0" y="0"/>
            <a:chExt cx="5039844" cy="1885950"/>
          </a:xfrm>
        </p:grpSpPr>
        <p:grpSp>
          <p:nvGrpSpPr>
            <p:cNvPr id="15" name="Group 15"/>
            <p:cNvGrpSpPr/>
            <p:nvPr/>
          </p:nvGrpSpPr>
          <p:grpSpPr>
            <a:xfrm>
              <a:off x="262914" y="282688"/>
              <a:ext cx="4776929" cy="1603262"/>
              <a:chOff x="0" y="0"/>
              <a:chExt cx="2995120" cy="100524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31750" y="31750"/>
                <a:ext cx="2931620" cy="941740"/>
              </a:xfrm>
              <a:custGeom>
                <a:avLst/>
                <a:gdLst/>
                <a:ahLst/>
                <a:cxnLst/>
                <a:rect l="l" t="t" r="r" b="b"/>
                <a:pathLst>
                  <a:path w="2931620" h="941740">
                    <a:moveTo>
                      <a:pt x="2838910" y="941740"/>
                    </a:moveTo>
                    <a:lnTo>
                      <a:pt x="92710" y="941740"/>
                    </a:lnTo>
                    <a:cubicBezTo>
                      <a:pt x="41910" y="941740"/>
                      <a:pt x="0" y="899830"/>
                      <a:pt x="0" y="849030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2837640" y="0"/>
                    </a:lnTo>
                    <a:cubicBezTo>
                      <a:pt x="2888440" y="0"/>
                      <a:pt x="2930350" y="41910"/>
                      <a:pt x="2930350" y="92710"/>
                    </a:cubicBezTo>
                    <a:lnTo>
                      <a:pt x="2930350" y="847760"/>
                    </a:lnTo>
                    <a:cubicBezTo>
                      <a:pt x="2931620" y="899830"/>
                      <a:pt x="2889710" y="941740"/>
                      <a:pt x="2838910" y="94174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7" name="Freeform 17"/>
              <p:cNvSpPr/>
              <p:nvPr/>
            </p:nvSpPr>
            <p:spPr>
              <a:xfrm>
                <a:off x="0" y="0"/>
                <a:ext cx="2995120" cy="1005241"/>
              </a:xfrm>
              <a:custGeom>
                <a:avLst/>
                <a:gdLst/>
                <a:ahLst/>
                <a:cxnLst/>
                <a:rect l="l" t="t" r="r" b="b"/>
                <a:pathLst>
                  <a:path w="2995120" h="1005241">
                    <a:moveTo>
                      <a:pt x="2870660" y="59690"/>
                    </a:moveTo>
                    <a:cubicBezTo>
                      <a:pt x="2906220" y="59690"/>
                      <a:pt x="2935430" y="88900"/>
                      <a:pt x="2935430" y="124460"/>
                    </a:cubicBezTo>
                    <a:lnTo>
                      <a:pt x="2935430" y="880781"/>
                    </a:lnTo>
                    <a:cubicBezTo>
                      <a:pt x="2935430" y="916341"/>
                      <a:pt x="2906220" y="945551"/>
                      <a:pt x="2870660" y="945551"/>
                    </a:cubicBezTo>
                    <a:lnTo>
                      <a:pt x="124460" y="945551"/>
                    </a:lnTo>
                    <a:cubicBezTo>
                      <a:pt x="88900" y="945551"/>
                      <a:pt x="59690" y="916341"/>
                      <a:pt x="59690" y="880781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2870660" y="59690"/>
                    </a:lnTo>
                    <a:moveTo>
                      <a:pt x="287066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80781"/>
                    </a:lnTo>
                    <a:cubicBezTo>
                      <a:pt x="0" y="949361"/>
                      <a:pt x="55880" y="1005241"/>
                      <a:pt x="124460" y="1005241"/>
                    </a:cubicBezTo>
                    <a:lnTo>
                      <a:pt x="2870660" y="1005241"/>
                    </a:lnTo>
                    <a:cubicBezTo>
                      <a:pt x="2939240" y="1005241"/>
                      <a:pt x="2995120" y="949361"/>
                      <a:pt x="2995120" y="880781"/>
                    </a:cubicBezTo>
                    <a:lnTo>
                      <a:pt x="2995120" y="124460"/>
                    </a:lnTo>
                    <a:cubicBezTo>
                      <a:pt x="2995120" y="55880"/>
                      <a:pt x="2939240" y="0"/>
                      <a:pt x="287066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id="18" name="Group 18"/>
            <p:cNvGrpSpPr/>
            <p:nvPr/>
          </p:nvGrpSpPr>
          <p:grpSpPr>
            <a:xfrm>
              <a:off x="0" y="0"/>
              <a:ext cx="4776929" cy="1603262"/>
              <a:chOff x="0" y="0"/>
              <a:chExt cx="2995120" cy="100524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31750" y="31750"/>
                <a:ext cx="2931620" cy="941740"/>
              </a:xfrm>
              <a:custGeom>
                <a:avLst/>
                <a:gdLst/>
                <a:ahLst/>
                <a:cxnLst/>
                <a:rect l="l" t="t" r="r" b="b"/>
                <a:pathLst>
                  <a:path w="2931620" h="941740">
                    <a:moveTo>
                      <a:pt x="2838910" y="941740"/>
                    </a:moveTo>
                    <a:lnTo>
                      <a:pt x="92710" y="941740"/>
                    </a:lnTo>
                    <a:cubicBezTo>
                      <a:pt x="41910" y="941740"/>
                      <a:pt x="0" y="899830"/>
                      <a:pt x="0" y="849030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2837640" y="0"/>
                    </a:lnTo>
                    <a:cubicBezTo>
                      <a:pt x="2888440" y="0"/>
                      <a:pt x="2930350" y="41910"/>
                      <a:pt x="2930350" y="92710"/>
                    </a:cubicBezTo>
                    <a:lnTo>
                      <a:pt x="2930350" y="847760"/>
                    </a:lnTo>
                    <a:cubicBezTo>
                      <a:pt x="2931620" y="899830"/>
                      <a:pt x="2889710" y="941740"/>
                      <a:pt x="2838910" y="94174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20" name="Freeform 20"/>
              <p:cNvSpPr/>
              <p:nvPr/>
            </p:nvSpPr>
            <p:spPr>
              <a:xfrm>
                <a:off x="0" y="0"/>
                <a:ext cx="2995120" cy="1005241"/>
              </a:xfrm>
              <a:custGeom>
                <a:avLst/>
                <a:gdLst/>
                <a:ahLst/>
                <a:cxnLst/>
                <a:rect l="l" t="t" r="r" b="b"/>
                <a:pathLst>
                  <a:path w="2995120" h="1005241">
                    <a:moveTo>
                      <a:pt x="2870660" y="59690"/>
                    </a:moveTo>
                    <a:cubicBezTo>
                      <a:pt x="2906220" y="59690"/>
                      <a:pt x="2935430" y="88900"/>
                      <a:pt x="2935430" y="124460"/>
                    </a:cubicBezTo>
                    <a:lnTo>
                      <a:pt x="2935430" y="880781"/>
                    </a:lnTo>
                    <a:cubicBezTo>
                      <a:pt x="2935430" y="916341"/>
                      <a:pt x="2906220" y="945551"/>
                      <a:pt x="2870660" y="945551"/>
                    </a:cubicBezTo>
                    <a:lnTo>
                      <a:pt x="124460" y="945551"/>
                    </a:lnTo>
                    <a:cubicBezTo>
                      <a:pt x="88900" y="945551"/>
                      <a:pt x="59690" y="916341"/>
                      <a:pt x="59690" y="880781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2870660" y="59690"/>
                    </a:lnTo>
                    <a:moveTo>
                      <a:pt x="287066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80781"/>
                    </a:lnTo>
                    <a:cubicBezTo>
                      <a:pt x="0" y="949361"/>
                      <a:pt x="55880" y="1005241"/>
                      <a:pt x="124460" y="1005241"/>
                    </a:cubicBezTo>
                    <a:lnTo>
                      <a:pt x="2870660" y="1005241"/>
                    </a:lnTo>
                    <a:cubicBezTo>
                      <a:pt x="2939240" y="1005241"/>
                      <a:pt x="2995120" y="949361"/>
                      <a:pt x="2995120" y="880781"/>
                    </a:cubicBezTo>
                    <a:lnTo>
                      <a:pt x="2995120" y="124460"/>
                    </a:lnTo>
                    <a:cubicBezTo>
                      <a:pt x="2995120" y="55880"/>
                      <a:pt x="2939240" y="0"/>
                      <a:pt x="287066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</p:grpSp>
      <p:grpSp>
        <p:nvGrpSpPr>
          <p:cNvPr id="21" name="Group 21"/>
          <p:cNvGrpSpPr/>
          <p:nvPr/>
        </p:nvGrpSpPr>
        <p:grpSpPr>
          <a:xfrm>
            <a:off x="13479417" y="1334809"/>
            <a:ext cx="3779883" cy="1200762"/>
            <a:chOff x="0" y="0"/>
            <a:chExt cx="4133208" cy="1313003"/>
          </a:xfrm>
        </p:grpSpPr>
        <p:sp>
          <p:nvSpPr>
            <p:cNvPr id="22" name="Freeform 22"/>
            <p:cNvSpPr/>
            <p:nvPr/>
          </p:nvSpPr>
          <p:spPr>
            <a:xfrm>
              <a:off x="31750" y="31750"/>
              <a:ext cx="4069709" cy="1249503"/>
            </a:xfrm>
            <a:custGeom>
              <a:avLst/>
              <a:gdLst/>
              <a:ahLst/>
              <a:cxnLst/>
              <a:rect l="l" t="t" r="r" b="b"/>
              <a:pathLst>
                <a:path w="4069709" h="1249503">
                  <a:moveTo>
                    <a:pt x="3976998" y="1249503"/>
                  </a:moveTo>
                  <a:lnTo>
                    <a:pt x="92710" y="1249503"/>
                  </a:lnTo>
                  <a:cubicBezTo>
                    <a:pt x="41910" y="1249503"/>
                    <a:pt x="0" y="1207593"/>
                    <a:pt x="0" y="1156793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3975728" y="0"/>
                  </a:lnTo>
                  <a:cubicBezTo>
                    <a:pt x="4026528" y="0"/>
                    <a:pt x="4068438" y="41910"/>
                    <a:pt x="4068438" y="92710"/>
                  </a:cubicBezTo>
                  <a:lnTo>
                    <a:pt x="4068438" y="1155523"/>
                  </a:lnTo>
                  <a:cubicBezTo>
                    <a:pt x="4069709" y="1207593"/>
                    <a:pt x="4027798" y="1249503"/>
                    <a:pt x="3976998" y="1249503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3" name="Freeform 23"/>
            <p:cNvSpPr/>
            <p:nvPr/>
          </p:nvSpPr>
          <p:spPr>
            <a:xfrm>
              <a:off x="0" y="0"/>
              <a:ext cx="4133209" cy="1313003"/>
            </a:xfrm>
            <a:custGeom>
              <a:avLst/>
              <a:gdLst/>
              <a:ahLst/>
              <a:cxnLst/>
              <a:rect l="l" t="t" r="r" b="b"/>
              <a:pathLst>
                <a:path w="4133209" h="1313003">
                  <a:moveTo>
                    <a:pt x="4008748" y="59690"/>
                  </a:moveTo>
                  <a:cubicBezTo>
                    <a:pt x="4044308" y="59690"/>
                    <a:pt x="4073518" y="88900"/>
                    <a:pt x="4073518" y="124460"/>
                  </a:cubicBezTo>
                  <a:lnTo>
                    <a:pt x="4073518" y="1188543"/>
                  </a:lnTo>
                  <a:cubicBezTo>
                    <a:pt x="4073518" y="1224103"/>
                    <a:pt x="4044308" y="1253313"/>
                    <a:pt x="4008748" y="1253313"/>
                  </a:cubicBezTo>
                  <a:lnTo>
                    <a:pt x="124460" y="1253313"/>
                  </a:lnTo>
                  <a:cubicBezTo>
                    <a:pt x="88900" y="1253313"/>
                    <a:pt x="59690" y="1224103"/>
                    <a:pt x="59690" y="1188543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4008748" y="59690"/>
                  </a:lnTo>
                  <a:moveTo>
                    <a:pt x="4008748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188543"/>
                  </a:lnTo>
                  <a:cubicBezTo>
                    <a:pt x="0" y="1257123"/>
                    <a:pt x="55880" y="1313003"/>
                    <a:pt x="124460" y="1313003"/>
                  </a:cubicBezTo>
                  <a:lnTo>
                    <a:pt x="4008748" y="1313003"/>
                  </a:lnTo>
                  <a:cubicBezTo>
                    <a:pt x="4077329" y="1313003"/>
                    <a:pt x="4133209" y="1257123"/>
                    <a:pt x="4133209" y="1188543"/>
                  </a:cubicBezTo>
                  <a:lnTo>
                    <a:pt x="4133209" y="124460"/>
                  </a:lnTo>
                  <a:cubicBezTo>
                    <a:pt x="4133209" y="55880"/>
                    <a:pt x="4077329" y="0"/>
                    <a:pt x="4008748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id="24" name="Picture 2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6292750" y="1640114"/>
            <a:ext cx="590151" cy="590151"/>
          </a:xfrm>
          <a:prstGeom prst="rect">
            <a:avLst/>
          </a:prstGeom>
        </p:spPr>
      </p:pic>
      <p:grpSp>
        <p:nvGrpSpPr>
          <p:cNvPr id="25" name="Group 25"/>
          <p:cNvGrpSpPr/>
          <p:nvPr/>
        </p:nvGrpSpPr>
        <p:grpSpPr>
          <a:xfrm>
            <a:off x="1306896" y="1334809"/>
            <a:ext cx="11778075" cy="1173012"/>
            <a:chOff x="0" y="0"/>
            <a:chExt cx="13253052" cy="1319910"/>
          </a:xfrm>
        </p:grpSpPr>
        <p:sp>
          <p:nvSpPr>
            <p:cNvPr id="26" name="Freeform 26"/>
            <p:cNvSpPr/>
            <p:nvPr/>
          </p:nvSpPr>
          <p:spPr>
            <a:xfrm>
              <a:off x="31750" y="31750"/>
              <a:ext cx="13189553" cy="1256410"/>
            </a:xfrm>
            <a:custGeom>
              <a:avLst/>
              <a:gdLst/>
              <a:ahLst/>
              <a:cxnLst/>
              <a:rect l="l" t="t" r="r" b="b"/>
              <a:pathLst>
                <a:path w="13189553" h="1256410">
                  <a:moveTo>
                    <a:pt x="13096842" y="1256409"/>
                  </a:moveTo>
                  <a:lnTo>
                    <a:pt x="92710" y="1256409"/>
                  </a:lnTo>
                  <a:cubicBezTo>
                    <a:pt x="41910" y="1256409"/>
                    <a:pt x="0" y="1214500"/>
                    <a:pt x="0" y="1163699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3095573" y="0"/>
                  </a:lnTo>
                  <a:cubicBezTo>
                    <a:pt x="13146373" y="0"/>
                    <a:pt x="13188283" y="41910"/>
                    <a:pt x="13188283" y="92710"/>
                  </a:cubicBezTo>
                  <a:lnTo>
                    <a:pt x="13188283" y="1162430"/>
                  </a:lnTo>
                  <a:cubicBezTo>
                    <a:pt x="13189553" y="1214500"/>
                    <a:pt x="13147642" y="1256410"/>
                    <a:pt x="13096842" y="125641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7" name="Freeform 27"/>
            <p:cNvSpPr/>
            <p:nvPr/>
          </p:nvSpPr>
          <p:spPr>
            <a:xfrm>
              <a:off x="0" y="0"/>
              <a:ext cx="13253053" cy="1319910"/>
            </a:xfrm>
            <a:custGeom>
              <a:avLst/>
              <a:gdLst/>
              <a:ahLst/>
              <a:cxnLst/>
              <a:rect l="l" t="t" r="r" b="b"/>
              <a:pathLst>
                <a:path w="13253053" h="1319910">
                  <a:moveTo>
                    <a:pt x="13128592" y="59690"/>
                  </a:moveTo>
                  <a:cubicBezTo>
                    <a:pt x="13164153" y="59690"/>
                    <a:pt x="13193362" y="88900"/>
                    <a:pt x="13193362" y="124460"/>
                  </a:cubicBezTo>
                  <a:lnTo>
                    <a:pt x="13193362" y="1195450"/>
                  </a:lnTo>
                  <a:cubicBezTo>
                    <a:pt x="13193362" y="1231010"/>
                    <a:pt x="13164153" y="1260220"/>
                    <a:pt x="13128592" y="1260220"/>
                  </a:cubicBezTo>
                  <a:lnTo>
                    <a:pt x="124460" y="1260220"/>
                  </a:lnTo>
                  <a:cubicBezTo>
                    <a:pt x="88900" y="1260220"/>
                    <a:pt x="59690" y="1231010"/>
                    <a:pt x="59690" y="1195450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3128592" y="59690"/>
                  </a:lnTo>
                  <a:moveTo>
                    <a:pt x="13128592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195450"/>
                  </a:lnTo>
                  <a:cubicBezTo>
                    <a:pt x="0" y="1264030"/>
                    <a:pt x="55880" y="1319910"/>
                    <a:pt x="124460" y="1319910"/>
                  </a:cubicBezTo>
                  <a:lnTo>
                    <a:pt x="13128592" y="1319910"/>
                  </a:lnTo>
                  <a:cubicBezTo>
                    <a:pt x="13197173" y="1319910"/>
                    <a:pt x="13253053" y="1264030"/>
                    <a:pt x="13253053" y="1195450"/>
                  </a:cubicBezTo>
                  <a:lnTo>
                    <a:pt x="13253053" y="124460"/>
                  </a:lnTo>
                  <a:cubicBezTo>
                    <a:pt x="13253053" y="55880"/>
                    <a:pt x="13197173" y="0"/>
                    <a:pt x="13128592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29" name="TextBox 29"/>
          <p:cNvSpPr txBox="1"/>
          <p:nvPr/>
        </p:nvSpPr>
        <p:spPr>
          <a:xfrm>
            <a:off x="13667078" y="7812516"/>
            <a:ext cx="3207375" cy="781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80"/>
              </a:lnSpc>
            </a:pPr>
            <a:r>
              <a:rPr lang="en-US" sz="5150">
                <a:solidFill>
                  <a:srgbClr val="000000"/>
                </a:solidFill>
                <a:latin typeface="Space Mono"/>
              </a:rPr>
              <a:t>Cancelar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3667078" y="6147200"/>
            <a:ext cx="3207375" cy="847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sz="5600">
                <a:solidFill>
                  <a:srgbClr val="000000"/>
                </a:solidFill>
                <a:latin typeface="Space Mono"/>
              </a:rPr>
              <a:t>GUARDAR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3873087" y="1626040"/>
            <a:ext cx="1753224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spc="44">
                <a:solidFill>
                  <a:srgbClr val="000000"/>
                </a:solidFill>
                <a:latin typeface="Be Vietnam"/>
              </a:rPr>
              <a:t>Buscar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497678" y="1593416"/>
            <a:ext cx="8082511" cy="5564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 err="1">
                <a:solidFill>
                  <a:srgbClr val="000000"/>
                </a:solidFill>
                <a:latin typeface="Be Vietnam"/>
              </a:rPr>
              <a:t>Función</a:t>
            </a:r>
            <a:r>
              <a:rPr lang="en-US" sz="3399" dirty="0">
                <a:solidFill>
                  <a:srgbClr val="000000"/>
                </a:solidFill>
                <a:latin typeface="Be Vietnam"/>
              </a:rPr>
              <a:t> para leer los </a:t>
            </a:r>
            <a:r>
              <a:rPr lang="en-US" sz="3399" dirty="0" err="1">
                <a:solidFill>
                  <a:srgbClr val="000000"/>
                </a:solidFill>
                <a:latin typeface="Be Vietnam"/>
              </a:rPr>
              <a:t>datos</a:t>
            </a:r>
            <a:r>
              <a:rPr lang="en-US" sz="3399" dirty="0">
                <a:solidFill>
                  <a:srgbClr val="000000"/>
                </a:solidFill>
                <a:latin typeface="Be Vietnam"/>
              </a:rPr>
              <a:t> del sudoku</a:t>
            </a:r>
          </a:p>
        </p:txBody>
      </p:sp>
      <p:pic>
        <p:nvPicPr>
          <p:cNvPr id="33" name="Imagen 32">
            <a:extLst>
              <a:ext uri="{FF2B5EF4-FFF2-40B4-BE49-F238E27FC236}">
                <a16:creationId xmlns:a16="http://schemas.microsoft.com/office/drawing/2014/main" id="{785FA8D4-534D-4524-BF04-06118D58C34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36486" b="78320"/>
          <a:stretch/>
        </p:blipFill>
        <p:spPr>
          <a:xfrm>
            <a:off x="1471406" y="3485192"/>
            <a:ext cx="10132816" cy="436079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1875" b="2187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306896" y="2816771"/>
            <a:ext cx="11778075" cy="6231656"/>
            <a:chOff x="0" y="0"/>
            <a:chExt cx="12879034" cy="6814162"/>
          </a:xfrm>
        </p:grpSpPr>
        <p:sp>
          <p:nvSpPr>
            <p:cNvPr id="4" name="Freeform 4"/>
            <p:cNvSpPr/>
            <p:nvPr/>
          </p:nvSpPr>
          <p:spPr>
            <a:xfrm>
              <a:off x="31750" y="31750"/>
              <a:ext cx="12815533" cy="6750662"/>
            </a:xfrm>
            <a:custGeom>
              <a:avLst/>
              <a:gdLst/>
              <a:ahLst/>
              <a:cxnLst/>
              <a:rect l="l" t="t" r="r" b="b"/>
              <a:pathLst>
                <a:path w="12815533" h="6750662">
                  <a:moveTo>
                    <a:pt x="12722823" y="6750662"/>
                  </a:moveTo>
                  <a:lnTo>
                    <a:pt x="92710" y="6750662"/>
                  </a:lnTo>
                  <a:cubicBezTo>
                    <a:pt x="41910" y="6750662"/>
                    <a:pt x="0" y="6708752"/>
                    <a:pt x="0" y="6657952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2721554" y="0"/>
                  </a:lnTo>
                  <a:cubicBezTo>
                    <a:pt x="12772354" y="0"/>
                    <a:pt x="12814264" y="41910"/>
                    <a:pt x="12814264" y="92710"/>
                  </a:cubicBezTo>
                  <a:lnTo>
                    <a:pt x="12814264" y="6656682"/>
                  </a:lnTo>
                  <a:cubicBezTo>
                    <a:pt x="12815533" y="6708752"/>
                    <a:pt x="12773623" y="6750662"/>
                    <a:pt x="12722823" y="6750662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12879034" cy="6814162"/>
            </a:xfrm>
            <a:custGeom>
              <a:avLst/>
              <a:gdLst/>
              <a:ahLst/>
              <a:cxnLst/>
              <a:rect l="l" t="t" r="r" b="b"/>
              <a:pathLst>
                <a:path w="12879034" h="6814162">
                  <a:moveTo>
                    <a:pt x="12754573" y="59690"/>
                  </a:moveTo>
                  <a:cubicBezTo>
                    <a:pt x="12790133" y="59690"/>
                    <a:pt x="12819344" y="88900"/>
                    <a:pt x="12819344" y="124460"/>
                  </a:cubicBezTo>
                  <a:lnTo>
                    <a:pt x="12819344" y="6689702"/>
                  </a:lnTo>
                  <a:cubicBezTo>
                    <a:pt x="12819344" y="6725262"/>
                    <a:pt x="12790133" y="6754472"/>
                    <a:pt x="12754573" y="6754472"/>
                  </a:cubicBezTo>
                  <a:lnTo>
                    <a:pt x="124460" y="6754472"/>
                  </a:lnTo>
                  <a:cubicBezTo>
                    <a:pt x="88900" y="6754472"/>
                    <a:pt x="59690" y="6725262"/>
                    <a:pt x="59690" y="6689702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2754573" y="59690"/>
                  </a:lnTo>
                  <a:moveTo>
                    <a:pt x="12754573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6689702"/>
                  </a:lnTo>
                  <a:cubicBezTo>
                    <a:pt x="0" y="6758282"/>
                    <a:pt x="55880" y="6814162"/>
                    <a:pt x="124460" y="6814162"/>
                  </a:cubicBezTo>
                  <a:lnTo>
                    <a:pt x="12754573" y="6814162"/>
                  </a:lnTo>
                  <a:cubicBezTo>
                    <a:pt x="12823154" y="6814162"/>
                    <a:pt x="12879034" y="6758282"/>
                    <a:pt x="12879034" y="6689702"/>
                  </a:cubicBezTo>
                  <a:lnTo>
                    <a:pt x="12879034" y="124460"/>
                  </a:lnTo>
                  <a:cubicBezTo>
                    <a:pt x="12879034" y="55880"/>
                    <a:pt x="12823154" y="0"/>
                    <a:pt x="12754573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2293090" y="2995292"/>
            <a:ext cx="560936" cy="59953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13479417" y="7633965"/>
            <a:ext cx="3779883" cy="1414462"/>
            <a:chOff x="0" y="0"/>
            <a:chExt cx="5039844" cy="1885950"/>
          </a:xfrm>
        </p:grpSpPr>
        <p:grpSp>
          <p:nvGrpSpPr>
            <p:cNvPr id="8" name="Group 8"/>
            <p:cNvGrpSpPr/>
            <p:nvPr/>
          </p:nvGrpSpPr>
          <p:grpSpPr>
            <a:xfrm>
              <a:off x="262914" y="282688"/>
              <a:ext cx="4776929" cy="1603262"/>
              <a:chOff x="0" y="0"/>
              <a:chExt cx="2995120" cy="100524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31750" y="31750"/>
                <a:ext cx="2931620" cy="941740"/>
              </a:xfrm>
              <a:custGeom>
                <a:avLst/>
                <a:gdLst/>
                <a:ahLst/>
                <a:cxnLst/>
                <a:rect l="l" t="t" r="r" b="b"/>
                <a:pathLst>
                  <a:path w="2931620" h="941740">
                    <a:moveTo>
                      <a:pt x="2838910" y="941740"/>
                    </a:moveTo>
                    <a:lnTo>
                      <a:pt x="92710" y="941740"/>
                    </a:lnTo>
                    <a:cubicBezTo>
                      <a:pt x="41910" y="941740"/>
                      <a:pt x="0" y="899830"/>
                      <a:pt x="0" y="849030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2837640" y="0"/>
                    </a:lnTo>
                    <a:cubicBezTo>
                      <a:pt x="2888440" y="0"/>
                      <a:pt x="2930350" y="41910"/>
                      <a:pt x="2930350" y="92710"/>
                    </a:cubicBezTo>
                    <a:lnTo>
                      <a:pt x="2930350" y="847760"/>
                    </a:lnTo>
                    <a:cubicBezTo>
                      <a:pt x="2931620" y="899830"/>
                      <a:pt x="2889710" y="941740"/>
                      <a:pt x="2838910" y="94174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0" name="Freeform 10"/>
              <p:cNvSpPr/>
              <p:nvPr/>
            </p:nvSpPr>
            <p:spPr>
              <a:xfrm>
                <a:off x="0" y="0"/>
                <a:ext cx="2995120" cy="1005241"/>
              </a:xfrm>
              <a:custGeom>
                <a:avLst/>
                <a:gdLst/>
                <a:ahLst/>
                <a:cxnLst/>
                <a:rect l="l" t="t" r="r" b="b"/>
                <a:pathLst>
                  <a:path w="2995120" h="1005241">
                    <a:moveTo>
                      <a:pt x="2870660" y="59690"/>
                    </a:moveTo>
                    <a:cubicBezTo>
                      <a:pt x="2906220" y="59690"/>
                      <a:pt x="2935430" y="88900"/>
                      <a:pt x="2935430" y="124460"/>
                    </a:cubicBezTo>
                    <a:lnTo>
                      <a:pt x="2935430" y="880781"/>
                    </a:lnTo>
                    <a:cubicBezTo>
                      <a:pt x="2935430" y="916341"/>
                      <a:pt x="2906220" y="945551"/>
                      <a:pt x="2870660" y="945551"/>
                    </a:cubicBezTo>
                    <a:lnTo>
                      <a:pt x="124460" y="945551"/>
                    </a:lnTo>
                    <a:cubicBezTo>
                      <a:pt x="88900" y="945551"/>
                      <a:pt x="59690" y="916341"/>
                      <a:pt x="59690" y="880781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2870660" y="59690"/>
                    </a:lnTo>
                    <a:moveTo>
                      <a:pt x="287066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80781"/>
                    </a:lnTo>
                    <a:cubicBezTo>
                      <a:pt x="0" y="949361"/>
                      <a:pt x="55880" y="1005241"/>
                      <a:pt x="124460" y="1005241"/>
                    </a:cubicBezTo>
                    <a:lnTo>
                      <a:pt x="2870660" y="1005241"/>
                    </a:lnTo>
                    <a:cubicBezTo>
                      <a:pt x="2939240" y="1005241"/>
                      <a:pt x="2995120" y="949361"/>
                      <a:pt x="2995120" y="880781"/>
                    </a:cubicBezTo>
                    <a:lnTo>
                      <a:pt x="2995120" y="124460"/>
                    </a:lnTo>
                    <a:cubicBezTo>
                      <a:pt x="2995120" y="55880"/>
                      <a:pt x="2939240" y="0"/>
                      <a:pt x="287066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id="11" name="Group 11"/>
            <p:cNvGrpSpPr/>
            <p:nvPr/>
          </p:nvGrpSpPr>
          <p:grpSpPr>
            <a:xfrm>
              <a:off x="0" y="0"/>
              <a:ext cx="4776929" cy="1603262"/>
              <a:chOff x="0" y="0"/>
              <a:chExt cx="2995120" cy="100524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31750" y="31750"/>
                <a:ext cx="2931620" cy="941740"/>
              </a:xfrm>
              <a:custGeom>
                <a:avLst/>
                <a:gdLst/>
                <a:ahLst/>
                <a:cxnLst/>
                <a:rect l="l" t="t" r="r" b="b"/>
                <a:pathLst>
                  <a:path w="2931620" h="941740">
                    <a:moveTo>
                      <a:pt x="2838910" y="941740"/>
                    </a:moveTo>
                    <a:lnTo>
                      <a:pt x="92710" y="941740"/>
                    </a:lnTo>
                    <a:cubicBezTo>
                      <a:pt x="41910" y="941740"/>
                      <a:pt x="0" y="899830"/>
                      <a:pt x="0" y="849030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2837640" y="0"/>
                    </a:lnTo>
                    <a:cubicBezTo>
                      <a:pt x="2888440" y="0"/>
                      <a:pt x="2930350" y="41910"/>
                      <a:pt x="2930350" y="92710"/>
                    </a:cubicBezTo>
                    <a:lnTo>
                      <a:pt x="2930350" y="847760"/>
                    </a:lnTo>
                    <a:cubicBezTo>
                      <a:pt x="2931620" y="899830"/>
                      <a:pt x="2889710" y="941740"/>
                      <a:pt x="2838910" y="94174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3" name="Freeform 13"/>
              <p:cNvSpPr/>
              <p:nvPr/>
            </p:nvSpPr>
            <p:spPr>
              <a:xfrm>
                <a:off x="0" y="0"/>
                <a:ext cx="2995120" cy="1005241"/>
              </a:xfrm>
              <a:custGeom>
                <a:avLst/>
                <a:gdLst/>
                <a:ahLst/>
                <a:cxnLst/>
                <a:rect l="l" t="t" r="r" b="b"/>
                <a:pathLst>
                  <a:path w="2995120" h="1005241">
                    <a:moveTo>
                      <a:pt x="2870660" y="59690"/>
                    </a:moveTo>
                    <a:cubicBezTo>
                      <a:pt x="2906220" y="59690"/>
                      <a:pt x="2935430" y="88900"/>
                      <a:pt x="2935430" y="124460"/>
                    </a:cubicBezTo>
                    <a:lnTo>
                      <a:pt x="2935430" y="880781"/>
                    </a:lnTo>
                    <a:cubicBezTo>
                      <a:pt x="2935430" y="916341"/>
                      <a:pt x="2906220" y="945551"/>
                      <a:pt x="2870660" y="945551"/>
                    </a:cubicBezTo>
                    <a:lnTo>
                      <a:pt x="124460" y="945551"/>
                    </a:lnTo>
                    <a:cubicBezTo>
                      <a:pt x="88900" y="945551"/>
                      <a:pt x="59690" y="916341"/>
                      <a:pt x="59690" y="880781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2870660" y="59690"/>
                    </a:lnTo>
                    <a:moveTo>
                      <a:pt x="287066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80781"/>
                    </a:lnTo>
                    <a:cubicBezTo>
                      <a:pt x="0" y="949361"/>
                      <a:pt x="55880" y="1005241"/>
                      <a:pt x="124460" y="1005241"/>
                    </a:cubicBezTo>
                    <a:lnTo>
                      <a:pt x="2870660" y="1005241"/>
                    </a:lnTo>
                    <a:cubicBezTo>
                      <a:pt x="2939240" y="1005241"/>
                      <a:pt x="2995120" y="949361"/>
                      <a:pt x="2995120" y="880781"/>
                    </a:cubicBezTo>
                    <a:lnTo>
                      <a:pt x="2995120" y="124460"/>
                    </a:lnTo>
                    <a:cubicBezTo>
                      <a:pt x="2995120" y="55880"/>
                      <a:pt x="2939240" y="0"/>
                      <a:pt x="287066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</p:grpSp>
      <p:grpSp>
        <p:nvGrpSpPr>
          <p:cNvPr id="14" name="Group 14"/>
          <p:cNvGrpSpPr/>
          <p:nvPr/>
        </p:nvGrpSpPr>
        <p:grpSpPr>
          <a:xfrm>
            <a:off x="13479417" y="5968648"/>
            <a:ext cx="3779883" cy="1414462"/>
            <a:chOff x="0" y="0"/>
            <a:chExt cx="5039844" cy="1885950"/>
          </a:xfrm>
        </p:grpSpPr>
        <p:grpSp>
          <p:nvGrpSpPr>
            <p:cNvPr id="15" name="Group 15"/>
            <p:cNvGrpSpPr/>
            <p:nvPr/>
          </p:nvGrpSpPr>
          <p:grpSpPr>
            <a:xfrm>
              <a:off x="262914" y="282688"/>
              <a:ext cx="4776929" cy="1603262"/>
              <a:chOff x="0" y="0"/>
              <a:chExt cx="2995120" cy="100524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31750" y="31750"/>
                <a:ext cx="2931620" cy="941740"/>
              </a:xfrm>
              <a:custGeom>
                <a:avLst/>
                <a:gdLst/>
                <a:ahLst/>
                <a:cxnLst/>
                <a:rect l="l" t="t" r="r" b="b"/>
                <a:pathLst>
                  <a:path w="2931620" h="941740">
                    <a:moveTo>
                      <a:pt x="2838910" y="941740"/>
                    </a:moveTo>
                    <a:lnTo>
                      <a:pt x="92710" y="941740"/>
                    </a:lnTo>
                    <a:cubicBezTo>
                      <a:pt x="41910" y="941740"/>
                      <a:pt x="0" y="899830"/>
                      <a:pt x="0" y="849030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2837640" y="0"/>
                    </a:lnTo>
                    <a:cubicBezTo>
                      <a:pt x="2888440" y="0"/>
                      <a:pt x="2930350" y="41910"/>
                      <a:pt x="2930350" y="92710"/>
                    </a:cubicBezTo>
                    <a:lnTo>
                      <a:pt x="2930350" y="847760"/>
                    </a:lnTo>
                    <a:cubicBezTo>
                      <a:pt x="2931620" y="899830"/>
                      <a:pt x="2889710" y="941740"/>
                      <a:pt x="2838910" y="94174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7" name="Freeform 17"/>
              <p:cNvSpPr/>
              <p:nvPr/>
            </p:nvSpPr>
            <p:spPr>
              <a:xfrm>
                <a:off x="0" y="0"/>
                <a:ext cx="2995120" cy="1005241"/>
              </a:xfrm>
              <a:custGeom>
                <a:avLst/>
                <a:gdLst/>
                <a:ahLst/>
                <a:cxnLst/>
                <a:rect l="l" t="t" r="r" b="b"/>
                <a:pathLst>
                  <a:path w="2995120" h="1005241">
                    <a:moveTo>
                      <a:pt x="2870660" y="59690"/>
                    </a:moveTo>
                    <a:cubicBezTo>
                      <a:pt x="2906220" y="59690"/>
                      <a:pt x="2935430" y="88900"/>
                      <a:pt x="2935430" y="124460"/>
                    </a:cubicBezTo>
                    <a:lnTo>
                      <a:pt x="2935430" y="880781"/>
                    </a:lnTo>
                    <a:cubicBezTo>
                      <a:pt x="2935430" y="916341"/>
                      <a:pt x="2906220" y="945551"/>
                      <a:pt x="2870660" y="945551"/>
                    </a:cubicBezTo>
                    <a:lnTo>
                      <a:pt x="124460" y="945551"/>
                    </a:lnTo>
                    <a:cubicBezTo>
                      <a:pt x="88900" y="945551"/>
                      <a:pt x="59690" y="916341"/>
                      <a:pt x="59690" y="880781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2870660" y="59690"/>
                    </a:lnTo>
                    <a:moveTo>
                      <a:pt x="287066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80781"/>
                    </a:lnTo>
                    <a:cubicBezTo>
                      <a:pt x="0" y="949361"/>
                      <a:pt x="55880" y="1005241"/>
                      <a:pt x="124460" y="1005241"/>
                    </a:cubicBezTo>
                    <a:lnTo>
                      <a:pt x="2870660" y="1005241"/>
                    </a:lnTo>
                    <a:cubicBezTo>
                      <a:pt x="2939240" y="1005241"/>
                      <a:pt x="2995120" y="949361"/>
                      <a:pt x="2995120" y="880781"/>
                    </a:cubicBezTo>
                    <a:lnTo>
                      <a:pt x="2995120" y="124460"/>
                    </a:lnTo>
                    <a:cubicBezTo>
                      <a:pt x="2995120" y="55880"/>
                      <a:pt x="2939240" y="0"/>
                      <a:pt x="287066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id="18" name="Group 18"/>
            <p:cNvGrpSpPr/>
            <p:nvPr/>
          </p:nvGrpSpPr>
          <p:grpSpPr>
            <a:xfrm>
              <a:off x="0" y="0"/>
              <a:ext cx="4776929" cy="1603262"/>
              <a:chOff x="0" y="0"/>
              <a:chExt cx="2995120" cy="100524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31750" y="31750"/>
                <a:ext cx="2931620" cy="941740"/>
              </a:xfrm>
              <a:custGeom>
                <a:avLst/>
                <a:gdLst/>
                <a:ahLst/>
                <a:cxnLst/>
                <a:rect l="l" t="t" r="r" b="b"/>
                <a:pathLst>
                  <a:path w="2931620" h="941740">
                    <a:moveTo>
                      <a:pt x="2838910" y="941740"/>
                    </a:moveTo>
                    <a:lnTo>
                      <a:pt x="92710" y="941740"/>
                    </a:lnTo>
                    <a:cubicBezTo>
                      <a:pt x="41910" y="941740"/>
                      <a:pt x="0" y="899830"/>
                      <a:pt x="0" y="849030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2837640" y="0"/>
                    </a:lnTo>
                    <a:cubicBezTo>
                      <a:pt x="2888440" y="0"/>
                      <a:pt x="2930350" y="41910"/>
                      <a:pt x="2930350" y="92710"/>
                    </a:cubicBezTo>
                    <a:lnTo>
                      <a:pt x="2930350" y="847760"/>
                    </a:lnTo>
                    <a:cubicBezTo>
                      <a:pt x="2931620" y="899830"/>
                      <a:pt x="2889710" y="941740"/>
                      <a:pt x="2838910" y="94174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20" name="Freeform 20"/>
              <p:cNvSpPr/>
              <p:nvPr/>
            </p:nvSpPr>
            <p:spPr>
              <a:xfrm>
                <a:off x="0" y="0"/>
                <a:ext cx="2995120" cy="1005241"/>
              </a:xfrm>
              <a:custGeom>
                <a:avLst/>
                <a:gdLst/>
                <a:ahLst/>
                <a:cxnLst/>
                <a:rect l="l" t="t" r="r" b="b"/>
                <a:pathLst>
                  <a:path w="2995120" h="1005241">
                    <a:moveTo>
                      <a:pt x="2870660" y="59690"/>
                    </a:moveTo>
                    <a:cubicBezTo>
                      <a:pt x="2906220" y="59690"/>
                      <a:pt x="2935430" y="88900"/>
                      <a:pt x="2935430" y="124460"/>
                    </a:cubicBezTo>
                    <a:lnTo>
                      <a:pt x="2935430" y="880781"/>
                    </a:lnTo>
                    <a:cubicBezTo>
                      <a:pt x="2935430" y="916341"/>
                      <a:pt x="2906220" y="945551"/>
                      <a:pt x="2870660" y="945551"/>
                    </a:cubicBezTo>
                    <a:lnTo>
                      <a:pt x="124460" y="945551"/>
                    </a:lnTo>
                    <a:cubicBezTo>
                      <a:pt x="88900" y="945551"/>
                      <a:pt x="59690" y="916341"/>
                      <a:pt x="59690" y="880781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2870660" y="59690"/>
                    </a:lnTo>
                    <a:moveTo>
                      <a:pt x="287066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80781"/>
                    </a:lnTo>
                    <a:cubicBezTo>
                      <a:pt x="0" y="949361"/>
                      <a:pt x="55880" y="1005241"/>
                      <a:pt x="124460" y="1005241"/>
                    </a:cubicBezTo>
                    <a:lnTo>
                      <a:pt x="2870660" y="1005241"/>
                    </a:lnTo>
                    <a:cubicBezTo>
                      <a:pt x="2939240" y="1005241"/>
                      <a:pt x="2995120" y="949361"/>
                      <a:pt x="2995120" y="880781"/>
                    </a:cubicBezTo>
                    <a:lnTo>
                      <a:pt x="2995120" y="124460"/>
                    </a:lnTo>
                    <a:cubicBezTo>
                      <a:pt x="2995120" y="55880"/>
                      <a:pt x="2939240" y="0"/>
                      <a:pt x="287066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</p:grpSp>
      <p:grpSp>
        <p:nvGrpSpPr>
          <p:cNvPr id="21" name="Group 21"/>
          <p:cNvGrpSpPr/>
          <p:nvPr/>
        </p:nvGrpSpPr>
        <p:grpSpPr>
          <a:xfrm>
            <a:off x="13479417" y="1334809"/>
            <a:ext cx="3779883" cy="1200762"/>
            <a:chOff x="0" y="0"/>
            <a:chExt cx="4133208" cy="1313003"/>
          </a:xfrm>
        </p:grpSpPr>
        <p:sp>
          <p:nvSpPr>
            <p:cNvPr id="22" name="Freeform 22"/>
            <p:cNvSpPr/>
            <p:nvPr/>
          </p:nvSpPr>
          <p:spPr>
            <a:xfrm>
              <a:off x="31750" y="31750"/>
              <a:ext cx="4069709" cy="1249503"/>
            </a:xfrm>
            <a:custGeom>
              <a:avLst/>
              <a:gdLst/>
              <a:ahLst/>
              <a:cxnLst/>
              <a:rect l="l" t="t" r="r" b="b"/>
              <a:pathLst>
                <a:path w="4069709" h="1249503">
                  <a:moveTo>
                    <a:pt x="3976998" y="1249503"/>
                  </a:moveTo>
                  <a:lnTo>
                    <a:pt x="92710" y="1249503"/>
                  </a:lnTo>
                  <a:cubicBezTo>
                    <a:pt x="41910" y="1249503"/>
                    <a:pt x="0" y="1207593"/>
                    <a:pt x="0" y="1156793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3975728" y="0"/>
                  </a:lnTo>
                  <a:cubicBezTo>
                    <a:pt x="4026528" y="0"/>
                    <a:pt x="4068438" y="41910"/>
                    <a:pt x="4068438" y="92710"/>
                  </a:cubicBezTo>
                  <a:lnTo>
                    <a:pt x="4068438" y="1155523"/>
                  </a:lnTo>
                  <a:cubicBezTo>
                    <a:pt x="4069709" y="1207593"/>
                    <a:pt x="4027798" y="1249503"/>
                    <a:pt x="3976998" y="1249503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3" name="Freeform 23"/>
            <p:cNvSpPr/>
            <p:nvPr/>
          </p:nvSpPr>
          <p:spPr>
            <a:xfrm>
              <a:off x="0" y="0"/>
              <a:ext cx="4133209" cy="1313003"/>
            </a:xfrm>
            <a:custGeom>
              <a:avLst/>
              <a:gdLst/>
              <a:ahLst/>
              <a:cxnLst/>
              <a:rect l="l" t="t" r="r" b="b"/>
              <a:pathLst>
                <a:path w="4133209" h="1313003">
                  <a:moveTo>
                    <a:pt x="4008748" y="59690"/>
                  </a:moveTo>
                  <a:cubicBezTo>
                    <a:pt x="4044308" y="59690"/>
                    <a:pt x="4073518" y="88900"/>
                    <a:pt x="4073518" y="124460"/>
                  </a:cubicBezTo>
                  <a:lnTo>
                    <a:pt x="4073518" y="1188543"/>
                  </a:lnTo>
                  <a:cubicBezTo>
                    <a:pt x="4073518" y="1224103"/>
                    <a:pt x="4044308" y="1253313"/>
                    <a:pt x="4008748" y="1253313"/>
                  </a:cubicBezTo>
                  <a:lnTo>
                    <a:pt x="124460" y="1253313"/>
                  </a:lnTo>
                  <a:cubicBezTo>
                    <a:pt x="88900" y="1253313"/>
                    <a:pt x="59690" y="1224103"/>
                    <a:pt x="59690" y="1188543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4008748" y="59690"/>
                  </a:lnTo>
                  <a:moveTo>
                    <a:pt x="4008748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188543"/>
                  </a:lnTo>
                  <a:cubicBezTo>
                    <a:pt x="0" y="1257123"/>
                    <a:pt x="55880" y="1313003"/>
                    <a:pt x="124460" y="1313003"/>
                  </a:cubicBezTo>
                  <a:lnTo>
                    <a:pt x="4008748" y="1313003"/>
                  </a:lnTo>
                  <a:cubicBezTo>
                    <a:pt x="4077329" y="1313003"/>
                    <a:pt x="4133209" y="1257123"/>
                    <a:pt x="4133209" y="1188543"/>
                  </a:cubicBezTo>
                  <a:lnTo>
                    <a:pt x="4133209" y="124460"/>
                  </a:lnTo>
                  <a:cubicBezTo>
                    <a:pt x="4133209" y="55880"/>
                    <a:pt x="4077329" y="0"/>
                    <a:pt x="4008748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id="24" name="Picture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6292750" y="1640114"/>
            <a:ext cx="590151" cy="590151"/>
          </a:xfrm>
          <a:prstGeom prst="rect">
            <a:avLst/>
          </a:prstGeom>
        </p:spPr>
      </p:pic>
      <p:grpSp>
        <p:nvGrpSpPr>
          <p:cNvPr id="25" name="Group 25"/>
          <p:cNvGrpSpPr/>
          <p:nvPr/>
        </p:nvGrpSpPr>
        <p:grpSpPr>
          <a:xfrm>
            <a:off x="1306896" y="1334809"/>
            <a:ext cx="11778075" cy="1173012"/>
            <a:chOff x="0" y="0"/>
            <a:chExt cx="13253052" cy="1319910"/>
          </a:xfrm>
        </p:grpSpPr>
        <p:sp>
          <p:nvSpPr>
            <p:cNvPr id="26" name="Freeform 26"/>
            <p:cNvSpPr/>
            <p:nvPr/>
          </p:nvSpPr>
          <p:spPr>
            <a:xfrm>
              <a:off x="31750" y="31750"/>
              <a:ext cx="13189553" cy="1256410"/>
            </a:xfrm>
            <a:custGeom>
              <a:avLst/>
              <a:gdLst/>
              <a:ahLst/>
              <a:cxnLst/>
              <a:rect l="l" t="t" r="r" b="b"/>
              <a:pathLst>
                <a:path w="13189553" h="1256410">
                  <a:moveTo>
                    <a:pt x="13096842" y="1256409"/>
                  </a:moveTo>
                  <a:lnTo>
                    <a:pt x="92710" y="1256409"/>
                  </a:lnTo>
                  <a:cubicBezTo>
                    <a:pt x="41910" y="1256409"/>
                    <a:pt x="0" y="1214500"/>
                    <a:pt x="0" y="1163699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3095573" y="0"/>
                  </a:lnTo>
                  <a:cubicBezTo>
                    <a:pt x="13146373" y="0"/>
                    <a:pt x="13188283" y="41910"/>
                    <a:pt x="13188283" y="92710"/>
                  </a:cubicBezTo>
                  <a:lnTo>
                    <a:pt x="13188283" y="1162430"/>
                  </a:lnTo>
                  <a:cubicBezTo>
                    <a:pt x="13189553" y="1214500"/>
                    <a:pt x="13147642" y="1256410"/>
                    <a:pt x="13096842" y="125641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7" name="Freeform 27"/>
            <p:cNvSpPr/>
            <p:nvPr/>
          </p:nvSpPr>
          <p:spPr>
            <a:xfrm>
              <a:off x="0" y="0"/>
              <a:ext cx="13253053" cy="1319910"/>
            </a:xfrm>
            <a:custGeom>
              <a:avLst/>
              <a:gdLst/>
              <a:ahLst/>
              <a:cxnLst/>
              <a:rect l="l" t="t" r="r" b="b"/>
              <a:pathLst>
                <a:path w="13253053" h="1319910">
                  <a:moveTo>
                    <a:pt x="13128592" y="59690"/>
                  </a:moveTo>
                  <a:cubicBezTo>
                    <a:pt x="13164153" y="59690"/>
                    <a:pt x="13193362" y="88900"/>
                    <a:pt x="13193362" y="124460"/>
                  </a:cubicBezTo>
                  <a:lnTo>
                    <a:pt x="13193362" y="1195450"/>
                  </a:lnTo>
                  <a:cubicBezTo>
                    <a:pt x="13193362" y="1231010"/>
                    <a:pt x="13164153" y="1260220"/>
                    <a:pt x="13128592" y="1260220"/>
                  </a:cubicBezTo>
                  <a:lnTo>
                    <a:pt x="124460" y="1260220"/>
                  </a:lnTo>
                  <a:cubicBezTo>
                    <a:pt x="88900" y="1260220"/>
                    <a:pt x="59690" y="1231010"/>
                    <a:pt x="59690" y="1195450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3128592" y="59690"/>
                  </a:lnTo>
                  <a:moveTo>
                    <a:pt x="13128592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195450"/>
                  </a:lnTo>
                  <a:cubicBezTo>
                    <a:pt x="0" y="1264030"/>
                    <a:pt x="55880" y="1319910"/>
                    <a:pt x="124460" y="1319910"/>
                  </a:cubicBezTo>
                  <a:lnTo>
                    <a:pt x="13128592" y="1319910"/>
                  </a:lnTo>
                  <a:cubicBezTo>
                    <a:pt x="13197173" y="1319910"/>
                    <a:pt x="13253053" y="1264030"/>
                    <a:pt x="13253053" y="1195450"/>
                  </a:cubicBezTo>
                  <a:lnTo>
                    <a:pt x="13253053" y="124460"/>
                  </a:lnTo>
                  <a:cubicBezTo>
                    <a:pt x="13253053" y="55880"/>
                    <a:pt x="13197173" y="0"/>
                    <a:pt x="13128592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29" name="TextBox 29"/>
          <p:cNvSpPr txBox="1"/>
          <p:nvPr/>
        </p:nvSpPr>
        <p:spPr>
          <a:xfrm>
            <a:off x="13667078" y="7812516"/>
            <a:ext cx="3207375" cy="781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80"/>
              </a:lnSpc>
            </a:pPr>
            <a:r>
              <a:rPr lang="en-US" sz="5150">
                <a:solidFill>
                  <a:srgbClr val="000000"/>
                </a:solidFill>
                <a:latin typeface="Space Mono"/>
              </a:rPr>
              <a:t>Cancelar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3667078" y="6147200"/>
            <a:ext cx="3207375" cy="847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sz="5600">
                <a:solidFill>
                  <a:srgbClr val="000000"/>
                </a:solidFill>
                <a:latin typeface="Space Mono"/>
              </a:rPr>
              <a:t>GUARDAR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3873087" y="1626040"/>
            <a:ext cx="1753224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spc="44">
                <a:solidFill>
                  <a:srgbClr val="000000"/>
                </a:solidFill>
                <a:latin typeface="Be Vietnam"/>
              </a:rPr>
              <a:t>Buscar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687684" y="1579050"/>
            <a:ext cx="10428115" cy="5708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 err="1">
                <a:solidFill>
                  <a:srgbClr val="000000"/>
                </a:solidFill>
                <a:latin typeface="Be Vietnam"/>
              </a:rPr>
              <a:t>Función</a:t>
            </a:r>
            <a:r>
              <a:rPr lang="en-US" sz="3399" dirty="0">
                <a:solidFill>
                  <a:srgbClr val="000000"/>
                </a:solidFill>
                <a:latin typeface="Be Vietnam"/>
              </a:rPr>
              <a:t> para </a:t>
            </a:r>
            <a:r>
              <a:rPr lang="en-US" sz="3399" dirty="0" err="1">
                <a:solidFill>
                  <a:srgbClr val="000000"/>
                </a:solidFill>
                <a:latin typeface="Be Vietnam"/>
              </a:rPr>
              <a:t>hallar</a:t>
            </a:r>
            <a:r>
              <a:rPr lang="en-US" sz="3399" dirty="0">
                <a:solidFill>
                  <a:srgbClr val="000000"/>
                </a:solidFill>
                <a:latin typeface="Be Vietnam"/>
              </a:rPr>
              <a:t> los </a:t>
            </a:r>
            <a:r>
              <a:rPr lang="en-US" sz="3399" dirty="0" err="1">
                <a:solidFill>
                  <a:srgbClr val="000000"/>
                </a:solidFill>
                <a:latin typeface="Be Vietnam"/>
              </a:rPr>
              <a:t>números</a:t>
            </a:r>
            <a:r>
              <a:rPr lang="en-US" sz="3399" dirty="0">
                <a:solidFill>
                  <a:srgbClr val="000000"/>
                </a:solidFill>
                <a:latin typeface="Be Vietnam"/>
              </a:rPr>
              <a:t> que son </a:t>
            </a:r>
            <a:r>
              <a:rPr lang="en-US" sz="3399" dirty="0" err="1">
                <a:solidFill>
                  <a:srgbClr val="000000"/>
                </a:solidFill>
                <a:latin typeface="Be Vietnam"/>
              </a:rPr>
              <a:t>posibles</a:t>
            </a:r>
            <a:endParaRPr lang="en-US" sz="3399" dirty="0">
              <a:solidFill>
                <a:srgbClr val="000000"/>
              </a:solidFill>
              <a:latin typeface="Be Vietnam"/>
            </a:endParaRPr>
          </a:p>
        </p:txBody>
      </p:sp>
      <p:pic>
        <p:nvPicPr>
          <p:cNvPr id="33" name="Imagen 32">
            <a:extLst>
              <a:ext uri="{FF2B5EF4-FFF2-40B4-BE49-F238E27FC236}">
                <a16:creationId xmlns:a16="http://schemas.microsoft.com/office/drawing/2014/main" id="{BD5B86CB-0A7E-4685-A582-9A0D129BE78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-71" t="24203" r="35403" b="46353"/>
          <a:stretch/>
        </p:blipFill>
        <p:spPr>
          <a:xfrm>
            <a:off x="1581632" y="3111419"/>
            <a:ext cx="9682758" cy="555839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</TotalTime>
  <Words>431</Words>
  <Application>Microsoft Office PowerPoint</Application>
  <PresentationFormat>Personalizado</PresentationFormat>
  <Paragraphs>116</Paragraphs>
  <Slides>26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26</vt:i4>
      </vt:variant>
    </vt:vector>
  </HeadingPairs>
  <TitlesOfParts>
    <vt:vector size="34" baseType="lpstr">
      <vt:lpstr>Be Vietnam</vt:lpstr>
      <vt:lpstr>Arial</vt:lpstr>
      <vt:lpstr>Space Mono</vt:lpstr>
      <vt:lpstr>Space Mono Bold</vt:lpstr>
      <vt:lpstr>Be Vietnam Bold</vt:lpstr>
      <vt:lpstr>Playlist Script</vt:lpstr>
      <vt:lpstr>Calibri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SODOKU CRACKERS</dc:title>
  <cp:lastModifiedBy>Juan Manuel Jiménez Cruz</cp:lastModifiedBy>
  <cp:revision>8</cp:revision>
  <dcterms:created xsi:type="dcterms:W3CDTF">2006-08-16T00:00:00Z</dcterms:created>
  <dcterms:modified xsi:type="dcterms:W3CDTF">2022-01-21T17:31:47Z</dcterms:modified>
  <dc:identifier>DAE2CD_9Xqs</dc:identifier>
</cp:coreProperties>
</file>